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9" r:id="rId1"/>
  </p:sldMasterIdLst>
  <p:notesMasterIdLst>
    <p:notesMasterId r:id="rId23"/>
  </p:notesMasterIdLst>
  <p:handoutMasterIdLst>
    <p:handoutMasterId r:id="rId24"/>
  </p:handoutMasterIdLst>
  <p:sldIdLst>
    <p:sldId id="1233" r:id="rId2"/>
    <p:sldId id="1228" r:id="rId3"/>
    <p:sldId id="1222" r:id="rId4"/>
    <p:sldId id="1215" r:id="rId5"/>
    <p:sldId id="1182" r:id="rId6"/>
    <p:sldId id="1213" r:id="rId7"/>
    <p:sldId id="1211" r:id="rId8"/>
    <p:sldId id="1204" r:id="rId9"/>
    <p:sldId id="1209" r:id="rId10"/>
    <p:sldId id="1227" r:id="rId11"/>
    <p:sldId id="1216" r:id="rId12"/>
    <p:sldId id="1207" r:id="rId13"/>
    <p:sldId id="1188" r:id="rId14"/>
    <p:sldId id="1217" r:id="rId15"/>
    <p:sldId id="1190" r:id="rId16"/>
    <p:sldId id="1192" r:id="rId17"/>
    <p:sldId id="1218" r:id="rId18"/>
    <p:sldId id="1232" r:id="rId19"/>
    <p:sldId id="1220" r:id="rId20"/>
    <p:sldId id="1230" r:id="rId21"/>
    <p:sldId id="1231" r:id="rId22"/>
  </p:sldIdLst>
  <p:sldSz cx="9144000" cy="6858000" type="screen4x3"/>
  <p:notesSz cx="6858000" cy="9247188"/>
  <p:defaultTextStyle>
    <a:defPPr>
      <a:defRPr lang="en-US"/>
    </a:defPPr>
    <a:lvl1pPr algn="l" rtl="0" fontAlgn="base">
      <a:spcBef>
        <a:spcPct val="0"/>
      </a:spcBef>
      <a:spcAft>
        <a:spcPct val="0"/>
      </a:spcAft>
      <a:defRPr sz="3200" kern="1200">
        <a:solidFill>
          <a:schemeClr val="tx1"/>
        </a:solidFill>
        <a:latin typeface="Garamond" pitchFamily="18" charset="0"/>
        <a:ea typeface="+mn-ea"/>
        <a:cs typeface="+mn-cs"/>
      </a:defRPr>
    </a:lvl1pPr>
    <a:lvl2pPr marL="457200" algn="l" rtl="0" fontAlgn="base">
      <a:spcBef>
        <a:spcPct val="0"/>
      </a:spcBef>
      <a:spcAft>
        <a:spcPct val="0"/>
      </a:spcAft>
      <a:defRPr sz="3200" kern="1200">
        <a:solidFill>
          <a:schemeClr val="tx1"/>
        </a:solidFill>
        <a:latin typeface="Garamond" pitchFamily="18" charset="0"/>
        <a:ea typeface="+mn-ea"/>
        <a:cs typeface="+mn-cs"/>
      </a:defRPr>
    </a:lvl2pPr>
    <a:lvl3pPr marL="914400" algn="l" rtl="0" fontAlgn="base">
      <a:spcBef>
        <a:spcPct val="0"/>
      </a:spcBef>
      <a:spcAft>
        <a:spcPct val="0"/>
      </a:spcAft>
      <a:defRPr sz="3200" kern="1200">
        <a:solidFill>
          <a:schemeClr val="tx1"/>
        </a:solidFill>
        <a:latin typeface="Garamond" pitchFamily="18" charset="0"/>
        <a:ea typeface="+mn-ea"/>
        <a:cs typeface="+mn-cs"/>
      </a:defRPr>
    </a:lvl3pPr>
    <a:lvl4pPr marL="1371600" algn="l" rtl="0" fontAlgn="base">
      <a:spcBef>
        <a:spcPct val="0"/>
      </a:spcBef>
      <a:spcAft>
        <a:spcPct val="0"/>
      </a:spcAft>
      <a:defRPr sz="3200" kern="1200">
        <a:solidFill>
          <a:schemeClr val="tx1"/>
        </a:solidFill>
        <a:latin typeface="Garamond" pitchFamily="18" charset="0"/>
        <a:ea typeface="+mn-ea"/>
        <a:cs typeface="+mn-cs"/>
      </a:defRPr>
    </a:lvl4pPr>
    <a:lvl5pPr marL="1828800" algn="l" rtl="0" fontAlgn="base">
      <a:spcBef>
        <a:spcPct val="0"/>
      </a:spcBef>
      <a:spcAft>
        <a:spcPct val="0"/>
      </a:spcAft>
      <a:defRPr sz="3200" kern="1200">
        <a:solidFill>
          <a:schemeClr val="tx1"/>
        </a:solidFill>
        <a:latin typeface="Garamond" pitchFamily="18" charset="0"/>
        <a:ea typeface="+mn-ea"/>
        <a:cs typeface="+mn-cs"/>
      </a:defRPr>
    </a:lvl5pPr>
    <a:lvl6pPr marL="2286000" algn="l" defTabSz="914400" rtl="0" eaLnBrk="1" latinLnBrk="0" hangingPunct="1">
      <a:defRPr sz="3200" kern="1200">
        <a:solidFill>
          <a:schemeClr val="tx1"/>
        </a:solidFill>
        <a:latin typeface="Garamond" pitchFamily="18" charset="0"/>
        <a:ea typeface="+mn-ea"/>
        <a:cs typeface="+mn-cs"/>
      </a:defRPr>
    </a:lvl6pPr>
    <a:lvl7pPr marL="2743200" algn="l" defTabSz="914400" rtl="0" eaLnBrk="1" latinLnBrk="0" hangingPunct="1">
      <a:defRPr sz="3200" kern="1200">
        <a:solidFill>
          <a:schemeClr val="tx1"/>
        </a:solidFill>
        <a:latin typeface="Garamond" pitchFamily="18" charset="0"/>
        <a:ea typeface="+mn-ea"/>
        <a:cs typeface="+mn-cs"/>
      </a:defRPr>
    </a:lvl7pPr>
    <a:lvl8pPr marL="3200400" algn="l" defTabSz="914400" rtl="0" eaLnBrk="1" latinLnBrk="0" hangingPunct="1">
      <a:defRPr sz="3200" kern="1200">
        <a:solidFill>
          <a:schemeClr val="tx1"/>
        </a:solidFill>
        <a:latin typeface="Garamond" pitchFamily="18" charset="0"/>
        <a:ea typeface="+mn-ea"/>
        <a:cs typeface="+mn-cs"/>
      </a:defRPr>
    </a:lvl8pPr>
    <a:lvl9pPr marL="3657600" algn="l" defTabSz="914400" rtl="0" eaLnBrk="1" latinLnBrk="0" hangingPunct="1">
      <a:defRPr sz="3200"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yh5" initials=""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4393"/>
    <a:srgbClr val="162EDC"/>
    <a:srgbClr val="AFB1F5"/>
    <a:srgbClr val="AD0909"/>
    <a:srgbClr val="72AF2F"/>
    <a:srgbClr val="FF0000"/>
    <a:srgbClr val="006699"/>
    <a:srgbClr val="CC6600"/>
    <a:srgbClr val="CCFF99"/>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63051" autoAdjust="0"/>
  </p:normalViewPr>
  <p:slideViewPr>
    <p:cSldViewPr>
      <p:cViewPr varScale="1">
        <p:scale>
          <a:sx n="71" d="100"/>
          <a:sy n="71" d="100"/>
        </p:scale>
        <p:origin x="80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7" d="100"/>
        <a:sy n="137" d="100"/>
      </p:scale>
      <p:origin x="0" y="4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103C68-89A1-4CD2-81E9-BC373928E26C}" type="doc">
      <dgm:prSet loTypeId="urn:microsoft.com/office/officeart/2005/8/layout/radial4" loCatId="relationship" qsTypeId="urn:microsoft.com/office/officeart/2005/8/quickstyle/simple3" qsCatId="simple" csTypeId="urn:microsoft.com/office/officeart/2005/8/colors/accent1_2" csCatId="accent1" phldr="1"/>
      <dgm:spPr/>
      <dgm:t>
        <a:bodyPr/>
        <a:lstStyle/>
        <a:p>
          <a:endParaRPr lang="en-US"/>
        </a:p>
      </dgm:t>
    </dgm:pt>
    <dgm:pt modelId="{EAF5EC92-3795-4EEA-A3E0-6A1AA7218D00}">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rtl="0"/>
          <a:r>
            <a:rPr lang="en-US" sz="2800" dirty="0" smtClean="0"/>
            <a:t>Working</a:t>
          </a:r>
        </a:p>
        <a:p>
          <a:pPr rtl="0"/>
          <a:r>
            <a:rPr lang="en-US" sz="2800" dirty="0" smtClean="0"/>
            <a:t>Alliance</a:t>
          </a:r>
          <a:endParaRPr lang="en-US" sz="2800" dirty="0"/>
        </a:p>
      </dgm:t>
    </dgm:pt>
    <dgm:pt modelId="{2F8E6E64-4B8D-4733-9A28-EA7708C6C44B}" type="parTrans" cxnId="{2CD8B131-64A0-498F-9467-39D074CBE7B9}">
      <dgm:prSet/>
      <dgm:spPr/>
      <dgm:t>
        <a:bodyPr/>
        <a:lstStyle/>
        <a:p>
          <a:endParaRPr lang="en-US"/>
        </a:p>
      </dgm:t>
    </dgm:pt>
    <dgm:pt modelId="{9FA317C7-3B9E-4377-97EB-5DFCDE9F640B}" type="sibTrans" cxnId="{2CD8B131-64A0-498F-9467-39D074CBE7B9}">
      <dgm:prSet/>
      <dgm:spPr/>
      <dgm:t>
        <a:bodyPr/>
        <a:lstStyle/>
        <a:p>
          <a:endParaRPr lang="en-US"/>
        </a:p>
      </dgm:t>
    </dgm:pt>
    <dgm:pt modelId="{978A1E1F-4942-49DD-8477-0E0840A08AA3}">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pPr rtl="0"/>
          <a:r>
            <a:rPr lang="en-US" sz="2800" dirty="0" smtClean="0"/>
            <a:t>Goals?</a:t>
          </a:r>
          <a:endParaRPr lang="en-US" sz="2800" dirty="0"/>
        </a:p>
      </dgm:t>
    </dgm:pt>
    <dgm:pt modelId="{16E3F986-B89C-4202-91AC-0E2F09763350}" type="parTrans" cxnId="{CB30B7C9-A03D-4794-BB63-48CCC970AEA7}">
      <dgm:prSet/>
      <dgm:spPr/>
      <dgm:t>
        <a:bodyPr/>
        <a:lstStyle/>
        <a:p>
          <a:endParaRPr lang="en-US"/>
        </a:p>
      </dgm:t>
    </dgm:pt>
    <dgm:pt modelId="{2E515B84-6A12-4377-954C-56A19B981897}" type="sibTrans" cxnId="{CB30B7C9-A03D-4794-BB63-48CCC970AEA7}">
      <dgm:prSet/>
      <dgm:spPr/>
      <dgm:t>
        <a:bodyPr/>
        <a:lstStyle/>
        <a:p>
          <a:endParaRPr lang="en-US"/>
        </a:p>
      </dgm:t>
    </dgm:pt>
    <dgm:pt modelId="{1F790947-60BD-4051-985A-ED96F13CB909}">
      <dgm:prSet custT="1">
        <dgm:style>
          <a:lnRef idx="2">
            <a:schemeClr val="accent5">
              <a:shade val="50000"/>
            </a:schemeClr>
          </a:lnRef>
          <a:fillRef idx="1">
            <a:schemeClr val="accent5"/>
          </a:fillRef>
          <a:effectRef idx="0">
            <a:schemeClr val="accent5"/>
          </a:effectRef>
          <a:fontRef idx="minor">
            <a:schemeClr val="lt1"/>
          </a:fontRef>
        </dgm:style>
      </dgm:prSet>
      <dgm:spPr/>
      <dgm:t>
        <a:bodyPr/>
        <a:lstStyle/>
        <a:p>
          <a:pPr rtl="0"/>
          <a:r>
            <a:rPr lang="en-US" sz="2800" dirty="0" smtClean="0"/>
            <a:t>Tasks?</a:t>
          </a:r>
          <a:endParaRPr lang="en-US" sz="2800" dirty="0"/>
        </a:p>
      </dgm:t>
    </dgm:pt>
    <dgm:pt modelId="{8899CB9C-7900-44FA-80C4-7FA04255FA94}" type="parTrans" cxnId="{F0545DF1-9BD7-4854-A3A0-264DB5C3EE18}">
      <dgm:prSet/>
      <dgm:spPr/>
      <dgm:t>
        <a:bodyPr/>
        <a:lstStyle/>
        <a:p>
          <a:endParaRPr lang="en-US"/>
        </a:p>
      </dgm:t>
    </dgm:pt>
    <dgm:pt modelId="{575EC7F3-96DA-4DCE-B6CB-79D81965141C}" type="sibTrans" cxnId="{F0545DF1-9BD7-4854-A3A0-264DB5C3EE18}">
      <dgm:prSet/>
      <dgm:spPr/>
      <dgm:t>
        <a:bodyPr/>
        <a:lstStyle/>
        <a:p>
          <a:endParaRPr lang="en-US"/>
        </a:p>
      </dgm:t>
    </dgm:pt>
    <dgm:pt modelId="{619F9BFA-1F6D-4F3E-A2FB-C319480C0896}">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rtl="0"/>
          <a:r>
            <a:rPr lang="en-US" sz="2800" dirty="0" smtClean="0"/>
            <a:t>Bond?</a:t>
          </a:r>
          <a:endParaRPr lang="en-US" sz="2800" dirty="0"/>
        </a:p>
      </dgm:t>
    </dgm:pt>
    <dgm:pt modelId="{129B9881-EE76-4D7B-8B46-3761C4875E0C}" type="parTrans" cxnId="{F5E2E03B-12F5-4802-B57F-C81BA0A11831}">
      <dgm:prSet/>
      <dgm:spPr/>
      <dgm:t>
        <a:bodyPr/>
        <a:lstStyle/>
        <a:p>
          <a:endParaRPr lang="en-US"/>
        </a:p>
      </dgm:t>
    </dgm:pt>
    <dgm:pt modelId="{9B32432E-A421-4F10-AECC-9BDD0403A717}" type="sibTrans" cxnId="{F5E2E03B-12F5-4802-B57F-C81BA0A11831}">
      <dgm:prSet/>
      <dgm:spPr/>
      <dgm:t>
        <a:bodyPr/>
        <a:lstStyle/>
        <a:p>
          <a:endParaRPr lang="en-US"/>
        </a:p>
      </dgm:t>
    </dgm:pt>
    <dgm:pt modelId="{3C3F8225-0887-4F46-9B19-40336D5BB576}" type="pres">
      <dgm:prSet presAssocID="{91103C68-89A1-4CD2-81E9-BC373928E26C}" presName="cycle" presStyleCnt="0">
        <dgm:presLayoutVars>
          <dgm:chMax val="1"/>
          <dgm:dir/>
          <dgm:animLvl val="ctr"/>
          <dgm:resizeHandles val="exact"/>
        </dgm:presLayoutVars>
      </dgm:prSet>
      <dgm:spPr/>
      <dgm:t>
        <a:bodyPr/>
        <a:lstStyle/>
        <a:p>
          <a:endParaRPr lang="en-US"/>
        </a:p>
      </dgm:t>
    </dgm:pt>
    <dgm:pt modelId="{1B82A1CB-E518-42F3-AF6C-111AB37AF8B8}" type="pres">
      <dgm:prSet presAssocID="{EAF5EC92-3795-4EEA-A3E0-6A1AA7218D00}" presName="centerShape" presStyleLbl="node0" presStyleIdx="0" presStyleCnt="1" custScaleX="112836" custScaleY="115770"/>
      <dgm:spPr/>
      <dgm:t>
        <a:bodyPr/>
        <a:lstStyle/>
        <a:p>
          <a:endParaRPr lang="en-US"/>
        </a:p>
      </dgm:t>
    </dgm:pt>
    <dgm:pt modelId="{08C6CF81-4FB2-427A-BEF9-CACE3E48DFD6}" type="pres">
      <dgm:prSet presAssocID="{16E3F986-B89C-4202-91AC-0E2F09763350}" presName="parTrans" presStyleLbl="bgSibTrans2D1" presStyleIdx="0" presStyleCnt="3" custScaleY="58627"/>
      <dgm:spPr/>
      <dgm:t>
        <a:bodyPr/>
        <a:lstStyle/>
        <a:p>
          <a:endParaRPr lang="en-US"/>
        </a:p>
      </dgm:t>
    </dgm:pt>
    <dgm:pt modelId="{EF32DDF9-6BEC-4683-BDDE-BAF9BC5050C9}" type="pres">
      <dgm:prSet presAssocID="{978A1E1F-4942-49DD-8477-0E0840A08AA3}" presName="node" presStyleLbl="node1" presStyleIdx="0" presStyleCnt="3" custScaleX="71257" custScaleY="35676">
        <dgm:presLayoutVars>
          <dgm:bulletEnabled val="1"/>
        </dgm:presLayoutVars>
      </dgm:prSet>
      <dgm:spPr/>
      <dgm:t>
        <a:bodyPr/>
        <a:lstStyle/>
        <a:p>
          <a:endParaRPr lang="en-US"/>
        </a:p>
      </dgm:t>
    </dgm:pt>
    <dgm:pt modelId="{BD6B9984-39DA-4F6E-BC66-C877217069D6}" type="pres">
      <dgm:prSet presAssocID="{8899CB9C-7900-44FA-80C4-7FA04255FA94}" presName="parTrans" presStyleLbl="bgSibTrans2D1" presStyleIdx="1" presStyleCnt="3" custScaleY="61588"/>
      <dgm:spPr/>
      <dgm:t>
        <a:bodyPr/>
        <a:lstStyle/>
        <a:p>
          <a:endParaRPr lang="en-US"/>
        </a:p>
      </dgm:t>
    </dgm:pt>
    <dgm:pt modelId="{06F76A18-825B-4D3D-BC0F-C04296A629CD}" type="pres">
      <dgm:prSet presAssocID="{1F790947-60BD-4051-985A-ED96F13CB909}" presName="node" presStyleLbl="node1" presStyleIdx="1" presStyleCnt="3" custScaleX="71257" custScaleY="42007" custRadScaleRad="79252">
        <dgm:presLayoutVars>
          <dgm:bulletEnabled val="1"/>
        </dgm:presLayoutVars>
      </dgm:prSet>
      <dgm:spPr/>
      <dgm:t>
        <a:bodyPr/>
        <a:lstStyle/>
        <a:p>
          <a:endParaRPr lang="en-US"/>
        </a:p>
      </dgm:t>
    </dgm:pt>
    <dgm:pt modelId="{A9D0EE07-846A-42A9-AD7A-27EF4E1BCC94}" type="pres">
      <dgm:prSet presAssocID="{129B9881-EE76-4D7B-8B46-3761C4875E0C}" presName="parTrans" presStyleLbl="bgSibTrans2D1" presStyleIdx="2" presStyleCnt="3" custScaleY="46701"/>
      <dgm:spPr/>
      <dgm:t>
        <a:bodyPr/>
        <a:lstStyle/>
        <a:p>
          <a:endParaRPr lang="en-US"/>
        </a:p>
      </dgm:t>
    </dgm:pt>
    <dgm:pt modelId="{9DD2D34C-1619-4476-9D70-B958DA89A9D7}" type="pres">
      <dgm:prSet presAssocID="{619F9BFA-1F6D-4F3E-A2FB-C319480C0896}" presName="node" presStyleLbl="node1" presStyleIdx="2" presStyleCnt="3" custScaleX="71257" custScaleY="35676">
        <dgm:presLayoutVars>
          <dgm:bulletEnabled val="1"/>
        </dgm:presLayoutVars>
      </dgm:prSet>
      <dgm:spPr/>
      <dgm:t>
        <a:bodyPr/>
        <a:lstStyle/>
        <a:p>
          <a:endParaRPr lang="en-US"/>
        </a:p>
      </dgm:t>
    </dgm:pt>
  </dgm:ptLst>
  <dgm:cxnLst>
    <dgm:cxn modelId="{A7D92E51-0B04-43A4-BD62-1ED3E6931604}" type="presOf" srcId="{619F9BFA-1F6D-4F3E-A2FB-C319480C0896}" destId="{9DD2D34C-1619-4476-9D70-B958DA89A9D7}" srcOrd="0" destOrd="0" presId="urn:microsoft.com/office/officeart/2005/8/layout/radial4"/>
    <dgm:cxn modelId="{F5E2E03B-12F5-4802-B57F-C81BA0A11831}" srcId="{EAF5EC92-3795-4EEA-A3E0-6A1AA7218D00}" destId="{619F9BFA-1F6D-4F3E-A2FB-C319480C0896}" srcOrd="2" destOrd="0" parTransId="{129B9881-EE76-4D7B-8B46-3761C4875E0C}" sibTransId="{9B32432E-A421-4F10-AECC-9BDD0403A717}"/>
    <dgm:cxn modelId="{F0545DF1-9BD7-4854-A3A0-264DB5C3EE18}" srcId="{EAF5EC92-3795-4EEA-A3E0-6A1AA7218D00}" destId="{1F790947-60BD-4051-985A-ED96F13CB909}" srcOrd="1" destOrd="0" parTransId="{8899CB9C-7900-44FA-80C4-7FA04255FA94}" sibTransId="{575EC7F3-96DA-4DCE-B6CB-79D81965141C}"/>
    <dgm:cxn modelId="{5DD4917D-1C35-4790-A407-20BC852934AD}" type="presOf" srcId="{8899CB9C-7900-44FA-80C4-7FA04255FA94}" destId="{BD6B9984-39DA-4F6E-BC66-C877217069D6}" srcOrd="0" destOrd="0" presId="urn:microsoft.com/office/officeart/2005/8/layout/radial4"/>
    <dgm:cxn modelId="{F94AE0A3-AB51-4ECE-AF07-4C1ACE7EDD5E}" type="presOf" srcId="{978A1E1F-4942-49DD-8477-0E0840A08AA3}" destId="{EF32DDF9-6BEC-4683-BDDE-BAF9BC5050C9}" srcOrd="0" destOrd="0" presId="urn:microsoft.com/office/officeart/2005/8/layout/radial4"/>
    <dgm:cxn modelId="{BA2AFBBA-F34B-4F11-A08A-5B45AE7FFA46}" type="presOf" srcId="{EAF5EC92-3795-4EEA-A3E0-6A1AA7218D00}" destId="{1B82A1CB-E518-42F3-AF6C-111AB37AF8B8}" srcOrd="0" destOrd="0" presId="urn:microsoft.com/office/officeart/2005/8/layout/radial4"/>
    <dgm:cxn modelId="{0A3EA5C4-5188-4C28-84C7-36ADCCAEC688}" type="presOf" srcId="{91103C68-89A1-4CD2-81E9-BC373928E26C}" destId="{3C3F8225-0887-4F46-9B19-40336D5BB576}" srcOrd="0" destOrd="0" presId="urn:microsoft.com/office/officeart/2005/8/layout/radial4"/>
    <dgm:cxn modelId="{2EA4A1F1-4130-4645-964B-98C6C5EA117E}" type="presOf" srcId="{16E3F986-B89C-4202-91AC-0E2F09763350}" destId="{08C6CF81-4FB2-427A-BEF9-CACE3E48DFD6}" srcOrd="0" destOrd="0" presId="urn:microsoft.com/office/officeart/2005/8/layout/radial4"/>
    <dgm:cxn modelId="{2CD8B131-64A0-498F-9467-39D074CBE7B9}" srcId="{91103C68-89A1-4CD2-81E9-BC373928E26C}" destId="{EAF5EC92-3795-4EEA-A3E0-6A1AA7218D00}" srcOrd="0" destOrd="0" parTransId="{2F8E6E64-4B8D-4733-9A28-EA7708C6C44B}" sibTransId="{9FA317C7-3B9E-4377-97EB-5DFCDE9F640B}"/>
    <dgm:cxn modelId="{CB30B7C9-A03D-4794-BB63-48CCC970AEA7}" srcId="{EAF5EC92-3795-4EEA-A3E0-6A1AA7218D00}" destId="{978A1E1F-4942-49DD-8477-0E0840A08AA3}" srcOrd="0" destOrd="0" parTransId="{16E3F986-B89C-4202-91AC-0E2F09763350}" sibTransId="{2E515B84-6A12-4377-954C-56A19B981897}"/>
    <dgm:cxn modelId="{3CAEE0CD-A2F6-4310-9438-A146942C896E}" type="presOf" srcId="{129B9881-EE76-4D7B-8B46-3761C4875E0C}" destId="{A9D0EE07-846A-42A9-AD7A-27EF4E1BCC94}" srcOrd="0" destOrd="0" presId="urn:microsoft.com/office/officeart/2005/8/layout/radial4"/>
    <dgm:cxn modelId="{340A7D3A-F94D-47FF-9E67-D05BE14A2DCC}" type="presOf" srcId="{1F790947-60BD-4051-985A-ED96F13CB909}" destId="{06F76A18-825B-4D3D-BC0F-C04296A629CD}" srcOrd="0" destOrd="0" presId="urn:microsoft.com/office/officeart/2005/8/layout/radial4"/>
    <dgm:cxn modelId="{10D8BCE2-0F74-400D-9BFC-E60CAC904E0B}" type="presParOf" srcId="{3C3F8225-0887-4F46-9B19-40336D5BB576}" destId="{1B82A1CB-E518-42F3-AF6C-111AB37AF8B8}" srcOrd="0" destOrd="0" presId="urn:microsoft.com/office/officeart/2005/8/layout/radial4"/>
    <dgm:cxn modelId="{43BF5F49-44A1-47E7-BD31-4E764C46A820}" type="presParOf" srcId="{3C3F8225-0887-4F46-9B19-40336D5BB576}" destId="{08C6CF81-4FB2-427A-BEF9-CACE3E48DFD6}" srcOrd="1" destOrd="0" presId="urn:microsoft.com/office/officeart/2005/8/layout/radial4"/>
    <dgm:cxn modelId="{A7BDD3F1-B520-42E5-A605-9C0D46C77D7F}" type="presParOf" srcId="{3C3F8225-0887-4F46-9B19-40336D5BB576}" destId="{EF32DDF9-6BEC-4683-BDDE-BAF9BC5050C9}" srcOrd="2" destOrd="0" presId="urn:microsoft.com/office/officeart/2005/8/layout/radial4"/>
    <dgm:cxn modelId="{D1C045F3-7830-4CAA-89F2-AB0B6B469BAC}" type="presParOf" srcId="{3C3F8225-0887-4F46-9B19-40336D5BB576}" destId="{BD6B9984-39DA-4F6E-BC66-C877217069D6}" srcOrd="3" destOrd="0" presId="urn:microsoft.com/office/officeart/2005/8/layout/radial4"/>
    <dgm:cxn modelId="{CA130134-0A21-4EBC-9091-A852E00262FD}" type="presParOf" srcId="{3C3F8225-0887-4F46-9B19-40336D5BB576}" destId="{06F76A18-825B-4D3D-BC0F-C04296A629CD}" srcOrd="4" destOrd="0" presId="urn:microsoft.com/office/officeart/2005/8/layout/radial4"/>
    <dgm:cxn modelId="{412E1413-C7ED-4DAA-8B1D-64BF66135464}" type="presParOf" srcId="{3C3F8225-0887-4F46-9B19-40336D5BB576}" destId="{A9D0EE07-846A-42A9-AD7A-27EF4E1BCC94}" srcOrd="5" destOrd="0" presId="urn:microsoft.com/office/officeart/2005/8/layout/radial4"/>
    <dgm:cxn modelId="{6C7EE29A-E171-4C5E-B595-2A7392792F5D}" type="presParOf" srcId="{3C3F8225-0887-4F46-9B19-40336D5BB576}" destId="{9DD2D34C-1619-4476-9D70-B958DA89A9D7}"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85BE58-322E-4B28-B871-ADD254B80DDA}" type="doc">
      <dgm:prSet loTypeId="urn:microsoft.com/office/officeart/2005/8/layout/lProcess2" loCatId="list" qsTypeId="urn:microsoft.com/office/officeart/2005/8/quickstyle/3d4" qsCatId="3D" csTypeId="urn:microsoft.com/office/officeart/2005/8/colors/accent1_2" csCatId="accent1" phldr="1"/>
      <dgm:spPr/>
      <dgm:t>
        <a:bodyPr/>
        <a:lstStyle/>
        <a:p>
          <a:endParaRPr lang="en-US"/>
        </a:p>
      </dgm:t>
    </dgm:pt>
    <dgm:pt modelId="{4A0E10F3-CA61-49F5-87D7-399A67C7AD9B}">
      <dgm:prSet custT="1"/>
      <dgm:spPr/>
      <dgm:t>
        <a:bodyPr/>
        <a:lstStyle/>
        <a:p>
          <a:pPr rtl="0"/>
          <a:r>
            <a:rPr lang="en-US" sz="3200" b="0" i="0" dirty="0" smtClean="0">
              <a:effectLst/>
            </a:rPr>
            <a:t>If </a:t>
          </a:r>
          <a:r>
            <a:rPr lang="en-US" sz="3200" b="0" i="1" u="sng" dirty="0" smtClean="0">
              <a:effectLst/>
            </a:rPr>
            <a:t>not</a:t>
          </a:r>
          <a:r>
            <a:rPr lang="en-US" sz="3200" b="0" i="0" dirty="0" smtClean="0">
              <a:effectLst/>
            </a:rPr>
            <a:t> listened to:</a:t>
          </a:r>
          <a:endParaRPr lang="en-US" sz="3200" b="0" i="0" dirty="0">
            <a:effectLst/>
          </a:endParaRPr>
        </a:p>
      </dgm:t>
    </dgm:pt>
    <dgm:pt modelId="{E9F92368-1142-4FED-B271-3B84A7687D87}" type="parTrans" cxnId="{877C6D18-AC7E-4C38-89BD-A9C49CE9CE1C}">
      <dgm:prSet/>
      <dgm:spPr/>
      <dgm:t>
        <a:bodyPr/>
        <a:lstStyle/>
        <a:p>
          <a:endParaRPr lang="en-US"/>
        </a:p>
      </dgm:t>
    </dgm:pt>
    <dgm:pt modelId="{BC57941E-FCA2-46EA-AC4E-E6DAD4EC7058}" type="sibTrans" cxnId="{877C6D18-AC7E-4C38-89BD-A9C49CE9CE1C}">
      <dgm:prSet/>
      <dgm:spPr/>
      <dgm:t>
        <a:bodyPr/>
        <a:lstStyle/>
        <a:p>
          <a:endParaRPr lang="en-US"/>
        </a:p>
      </dgm:t>
    </dgm:pt>
    <dgm:pt modelId="{01D3F1EE-56C3-4D92-BAC6-DC920BCB315D}">
      <dgm:prSet/>
      <dgm:spPr>
        <a:solidFill>
          <a:srgbClr val="990000"/>
        </a:solidFill>
      </dgm:spPr>
      <dgm:t>
        <a:bodyPr/>
        <a:lstStyle/>
        <a:p>
          <a:pPr rtl="0"/>
          <a:r>
            <a:rPr lang="en-US" dirty="0" smtClean="0"/>
            <a:t>Secretive</a:t>
          </a:r>
          <a:endParaRPr lang="en-US" dirty="0"/>
        </a:p>
      </dgm:t>
    </dgm:pt>
    <dgm:pt modelId="{975217CD-3F5D-4F2F-87B7-984B96BF3697}" type="parTrans" cxnId="{932960B4-BB94-4365-8894-8DFE78FE6FF0}">
      <dgm:prSet/>
      <dgm:spPr/>
      <dgm:t>
        <a:bodyPr/>
        <a:lstStyle/>
        <a:p>
          <a:endParaRPr lang="en-US"/>
        </a:p>
      </dgm:t>
    </dgm:pt>
    <dgm:pt modelId="{5322B31D-7B24-4C19-8C29-E778FF9BEF1A}" type="sibTrans" cxnId="{932960B4-BB94-4365-8894-8DFE78FE6FF0}">
      <dgm:prSet/>
      <dgm:spPr/>
      <dgm:t>
        <a:bodyPr/>
        <a:lstStyle/>
        <a:p>
          <a:endParaRPr lang="en-US"/>
        </a:p>
      </dgm:t>
    </dgm:pt>
    <dgm:pt modelId="{8C133291-07EC-4AEC-9C46-9B825F7CF39B}">
      <dgm:prSet/>
      <dgm:spPr>
        <a:solidFill>
          <a:srgbClr val="990000"/>
        </a:solidFill>
      </dgm:spPr>
      <dgm:t>
        <a:bodyPr/>
        <a:lstStyle/>
        <a:p>
          <a:pPr rtl="0"/>
          <a:r>
            <a:rPr lang="en-US" dirty="0" smtClean="0"/>
            <a:t>Angry, annoyed</a:t>
          </a:r>
          <a:endParaRPr lang="en-US" dirty="0"/>
        </a:p>
      </dgm:t>
    </dgm:pt>
    <dgm:pt modelId="{F7199A7A-18B0-4FB2-A280-86A987475A65}" type="parTrans" cxnId="{E61CE7CC-7A8E-4E63-A729-34352A51356B}">
      <dgm:prSet/>
      <dgm:spPr/>
      <dgm:t>
        <a:bodyPr/>
        <a:lstStyle/>
        <a:p>
          <a:endParaRPr lang="en-US"/>
        </a:p>
      </dgm:t>
    </dgm:pt>
    <dgm:pt modelId="{5569B0BB-F3C9-40CE-9394-82B4C47DE0C9}" type="sibTrans" cxnId="{E61CE7CC-7A8E-4E63-A729-34352A51356B}">
      <dgm:prSet/>
      <dgm:spPr/>
      <dgm:t>
        <a:bodyPr/>
        <a:lstStyle/>
        <a:p>
          <a:endParaRPr lang="en-US"/>
        </a:p>
      </dgm:t>
    </dgm:pt>
    <dgm:pt modelId="{9FBDCB86-84CF-40A2-88FC-4950CA014D7F}">
      <dgm:prSet/>
      <dgm:spPr>
        <a:solidFill>
          <a:srgbClr val="990000"/>
        </a:solidFill>
      </dgm:spPr>
      <dgm:t>
        <a:bodyPr/>
        <a:lstStyle/>
        <a:p>
          <a:pPr rtl="0"/>
          <a:r>
            <a:rPr lang="en-US" dirty="0" smtClean="0"/>
            <a:t>Avoidant</a:t>
          </a:r>
          <a:endParaRPr lang="en-US" dirty="0"/>
        </a:p>
      </dgm:t>
    </dgm:pt>
    <dgm:pt modelId="{EAB399BE-F8A4-4708-8402-15E32744FA53}" type="parTrans" cxnId="{B1A3761A-CF79-40C4-8ADE-0CD3A373522D}">
      <dgm:prSet/>
      <dgm:spPr/>
      <dgm:t>
        <a:bodyPr/>
        <a:lstStyle/>
        <a:p>
          <a:endParaRPr lang="en-US"/>
        </a:p>
      </dgm:t>
    </dgm:pt>
    <dgm:pt modelId="{1D3515DE-3276-47A1-B034-1380888300E7}" type="sibTrans" cxnId="{B1A3761A-CF79-40C4-8ADE-0CD3A373522D}">
      <dgm:prSet/>
      <dgm:spPr/>
      <dgm:t>
        <a:bodyPr/>
        <a:lstStyle/>
        <a:p>
          <a:endParaRPr lang="en-US"/>
        </a:p>
      </dgm:t>
    </dgm:pt>
    <dgm:pt modelId="{70B96110-A633-4C6F-AE52-8B3E2C0CDE37}">
      <dgm:prSet/>
      <dgm:spPr>
        <a:solidFill>
          <a:srgbClr val="990000"/>
        </a:solidFill>
      </dgm:spPr>
      <dgm:t>
        <a:bodyPr/>
        <a:lstStyle/>
        <a:p>
          <a:pPr rtl="0"/>
          <a:r>
            <a:rPr lang="en-US" dirty="0" smtClean="0"/>
            <a:t>Oppositional</a:t>
          </a:r>
          <a:endParaRPr lang="en-US" dirty="0"/>
        </a:p>
      </dgm:t>
    </dgm:pt>
    <dgm:pt modelId="{37E0755C-C23B-4D22-8A35-296B299D5F38}" type="parTrans" cxnId="{1F041C7B-FE39-4D93-A617-DB35C53E3855}">
      <dgm:prSet/>
      <dgm:spPr/>
      <dgm:t>
        <a:bodyPr/>
        <a:lstStyle/>
        <a:p>
          <a:endParaRPr lang="en-US"/>
        </a:p>
      </dgm:t>
    </dgm:pt>
    <dgm:pt modelId="{9CF23954-236D-4D60-926B-3C22E2A966B5}" type="sibTrans" cxnId="{1F041C7B-FE39-4D93-A617-DB35C53E3855}">
      <dgm:prSet/>
      <dgm:spPr/>
      <dgm:t>
        <a:bodyPr/>
        <a:lstStyle/>
        <a:p>
          <a:endParaRPr lang="en-US"/>
        </a:p>
      </dgm:t>
    </dgm:pt>
    <dgm:pt modelId="{A988D8C7-A46F-4A8A-B05C-DD2F94C2A029}">
      <dgm:prSet/>
      <dgm:spPr>
        <a:solidFill>
          <a:srgbClr val="990000"/>
        </a:solidFill>
      </dgm:spPr>
      <dgm:t>
        <a:bodyPr/>
        <a:lstStyle/>
        <a:p>
          <a:pPr rtl="0"/>
          <a:r>
            <a:rPr lang="en-US" dirty="0" smtClean="0"/>
            <a:t>Discounting</a:t>
          </a:r>
          <a:endParaRPr lang="en-US" dirty="0"/>
        </a:p>
      </dgm:t>
    </dgm:pt>
    <dgm:pt modelId="{92C2AECA-C419-4ECF-A494-8929775926E2}" type="parTrans" cxnId="{D8F5DFCB-F94E-47EA-9BCC-EE7E049E1955}">
      <dgm:prSet/>
      <dgm:spPr/>
      <dgm:t>
        <a:bodyPr/>
        <a:lstStyle/>
        <a:p>
          <a:endParaRPr lang="en-US"/>
        </a:p>
      </dgm:t>
    </dgm:pt>
    <dgm:pt modelId="{D50EF2FD-5607-4B54-9A0F-BE2E43E96437}" type="sibTrans" cxnId="{D8F5DFCB-F94E-47EA-9BCC-EE7E049E1955}">
      <dgm:prSet/>
      <dgm:spPr/>
      <dgm:t>
        <a:bodyPr/>
        <a:lstStyle/>
        <a:p>
          <a:endParaRPr lang="en-US"/>
        </a:p>
      </dgm:t>
    </dgm:pt>
    <dgm:pt modelId="{BD080C54-02F7-4B97-9254-ADDB2366CFB3}">
      <dgm:prSet custT="1"/>
      <dgm:spPr/>
      <dgm:t>
        <a:bodyPr/>
        <a:lstStyle/>
        <a:p>
          <a:pPr rtl="0"/>
          <a:r>
            <a:rPr lang="en-US" sz="3200" dirty="0" smtClean="0">
              <a:effectLst/>
            </a:rPr>
            <a:t>If listened to:</a:t>
          </a:r>
          <a:endParaRPr lang="en-US" sz="3200" dirty="0">
            <a:effectLst/>
          </a:endParaRPr>
        </a:p>
      </dgm:t>
    </dgm:pt>
    <dgm:pt modelId="{36A69FE4-BDF1-44D5-85C7-AE65DDE39407}" type="parTrans" cxnId="{99EB4FDD-9D29-4AF9-82DE-C4419D43317E}">
      <dgm:prSet/>
      <dgm:spPr/>
      <dgm:t>
        <a:bodyPr/>
        <a:lstStyle/>
        <a:p>
          <a:endParaRPr lang="en-US"/>
        </a:p>
      </dgm:t>
    </dgm:pt>
    <dgm:pt modelId="{4D43B4C0-E26B-442C-BD47-8FF25EF17E5E}" type="sibTrans" cxnId="{99EB4FDD-9D29-4AF9-82DE-C4419D43317E}">
      <dgm:prSet/>
      <dgm:spPr/>
      <dgm:t>
        <a:bodyPr/>
        <a:lstStyle/>
        <a:p>
          <a:endParaRPr lang="en-US"/>
        </a:p>
      </dgm:t>
    </dgm:pt>
    <dgm:pt modelId="{C4F06C6D-FCF5-47A4-BA01-A2FA89F257F0}">
      <dgm:prSet/>
      <dgm:spPr>
        <a:solidFill>
          <a:srgbClr val="92D050"/>
        </a:solidFill>
      </dgm:spPr>
      <dgm:t>
        <a:bodyPr/>
        <a:lstStyle/>
        <a:p>
          <a:pPr rtl="0"/>
          <a:r>
            <a:rPr lang="en-US" dirty="0" smtClean="0"/>
            <a:t>Frank</a:t>
          </a:r>
          <a:endParaRPr lang="en-US" dirty="0"/>
        </a:p>
      </dgm:t>
    </dgm:pt>
    <dgm:pt modelId="{ADDA6099-CED3-4E2A-A735-8ACBB9CE6205}" type="parTrans" cxnId="{985FF28D-670C-484F-828B-0A820574E5C4}">
      <dgm:prSet/>
      <dgm:spPr/>
      <dgm:t>
        <a:bodyPr/>
        <a:lstStyle/>
        <a:p>
          <a:endParaRPr lang="en-US"/>
        </a:p>
      </dgm:t>
    </dgm:pt>
    <dgm:pt modelId="{2C017C84-90C7-4388-BF6D-DA2BD0D5E85E}" type="sibTrans" cxnId="{985FF28D-670C-484F-828B-0A820574E5C4}">
      <dgm:prSet/>
      <dgm:spPr/>
      <dgm:t>
        <a:bodyPr/>
        <a:lstStyle/>
        <a:p>
          <a:endParaRPr lang="en-US"/>
        </a:p>
      </dgm:t>
    </dgm:pt>
    <dgm:pt modelId="{FCA7DEDC-803D-4145-B648-2C36D8B5E917}">
      <dgm:prSet/>
      <dgm:spPr>
        <a:solidFill>
          <a:srgbClr val="92D050"/>
        </a:solidFill>
      </dgm:spPr>
      <dgm:t>
        <a:bodyPr/>
        <a:lstStyle/>
        <a:p>
          <a:pPr rtl="0"/>
          <a:r>
            <a:rPr lang="en-US" dirty="0" smtClean="0"/>
            <a:t>Understood, accepted</a:t>
          </a:r>
          <a:endParaRPr lang="en-US" dirty="0"/>
        </a:p>
      </dgm:t>
    </dgm:pt>
    <dgm:pt modelId="{92492A1D-B419-4885-BEC4-367C53F362F0}" type="parTrans" cxnId="{EA2B2875-B4EE-404D-9353-8EBCCE7B19CE}">
      <dgm:prSet/>
      <dgm:spPr/>
      <dgm:t>
        <a:bodyPr/>
        <a:lstStyle/>
        <a:p>
          <a:endParaRPr lang="en-US"/>
        </a:p>
      </dgm:t>
    </dgm:pt>
    <dgm:pt modelId="{FD00F334-1FF3-4557-817E-410E028AE2C2}" type="sibTrans" cxnId="{EA2B2875-B4EE-404D-9353-8EBCCE7B19CE}">
      <dgm:prSet/>
      <dgm:spPr/>
      <dgm:t>
        <a:bodyPr/>
        <a:lstStyle/>
        <a:p>
          <a:endParaRPr lang="en-US"/>
        </a:p>
      </dgm:t>
    </dgm:pt>
    <dgm:pt modelId="{760FBB8C-81A6-4C1F-8406-9E461217BCAF}">
      <dgm:prSet/>
      <dgm:spPr>
        <a:solidFill>
          <a:srgbClr val="92D050"/>
        </a:solidFill>
      </dgm:spPr>
      <dgm:t>
        <a:bodyPr/>
        <a:lstStyle/>
        <a:p>
          <a:pPr rtl="0"/>
          <a:r>
            <a:rPr lang="en-US" dirty="0" smtClean="0"/>
            <a:t>Exploring</a:t>
          </a:r>
          <a:endParaRPr lang="en-US" dirty="0"/>
        </a:p>
      </dgm:t>
    </dgm:pt>
    <dgm:pt modelId="{D2C97C93-042E-4DA4-8F63-94A509FCB392}" type="parTrans" cxnId="{06B40852-9629-4BA9-A97F-2213B95B5684}">
      <dgm:prSet/>
      <dgm:spPr/>
      <dgm:t>
        <a:bodyPr/>
        <a:lstStyle/>
        <a:p>
          <a:endParaRPr lang="en-US"/>
        </a:p>
      </dgm:t>
    </dgm:pt>
    <dgm:pt modelId="{8D4B02D5-9445-46CA-A735-C258BCCFD467}" type="sibTrans" cxnId="{06B40852-9629-4BA9-A97F-2213B95B5684}">
      <dgm:prSet/>
      <dgm:spPr/>
      <dgm:t>
        <a:bodyPr/>
        <a:lstStyle/>
        <a:p>
          <a:endParaRPr lang="en-US"/>
        </a:p>
      </dgm:t>
    </dgm:pt>
    <dgm:pt modelId="{2DCB4936-D231-447C-9890-C78AD0B1DABC}">
      <dgm:prSet/>
      <dgm:spPr>
        <a:solidFill>
          <a:srgbClr val="92D050"/>
        </a:solidFill>
      </dgm:spPr>
      <dgm:t>
        <a:bodyPr/>
        <a:lstStyle/>
        <a:p>
          <a:pPr rtl="0"/>
          <a:r>
            <a:rPr lang="en-US" dirty="0" smtClean="0"/>
            <a:t>Cooperative</a:t>
          </a:r>
          <a:endParaRPr lang="en-US" dirty="0"/>
        </a:p>
      </dgm:t>
    </dgm:pt>
    <dgm:pt modelId="{0DEBF55D-618A-4977-A28E-A4D598711A21}" type="parTrans" cxnId="{6D2568B4-333A-481D-A35F-B2458D3CC67A}">
      <dgm:prSet/>
      <dgm:spPr/>
      <dgm:t>
        <a:bodyPr/>
        <a:lstStyle/>
        <a:p>
          <a:endParaRPr lang="en-US"/>
        </a:p>
      </dgm:t>
    </dgm:pt>
    <dgm:pt modelId="{9522F037-80E6-4268-9809-DE07C53B03A0}" type="sibTrans" cxnId="{6D2568B4-333A-481D-A35F-B2458D3CC67A}">
      <dgm:prSet/>
      <dgm:spPr/>
      <dgm:t>
        <a:bodyPr/>
        <a:lstStyle/>
        <a:p>
          <a:endParaRPr lang="en-US"/>
        </a:p>
      </dgm:t>
    </dgm:pt>
    <dgm:pt modelId="{CF84563B-BBBF-4929-8299-CD73151B7322}">
      <dgm:prSet/>
      <dgm:spPr>
        <a:solidFill>
          <a:srgbClr val="92D050"/>
        </a:solidFill>
      </dgm:spPr>
      <dgm:t>
        <a:bodyPr/>
        <a:lstStyle/>
        <a:p>
          <a:pPr rtl="0"/>
          <a:r>
            <a:rPr lang="en-US" dirty="0" smtClean="0"/>
            <a:t>Concerned</a:t>
          </a:r>
          <a:endParaRPr lang="en-US" dirty="0"/>
        </a:p>
      </dgm:t>
    </dgm:pt>
    <dgm:pt modelId="{7C174013-501F-4480-9F77-E743696C4045}" type="parTrans" cxnId="{DDE1308E-2BC1-4ED4-A6EE-38CC9A1084A6}">
      <dgm:prSet/>
      <dgm:spPr/>
      <dgm:t>
        <a:bodyPr/>
        <a:lstStyle/>
        <a:p>
          <a:endParaRPr lang="en-US"/>
        </a:p>
      </dgm:t>
    </dgm:pt>
    <dgm:pt modelId="{5810E24E-4802-4533-AB9B-9C474596FA45}" type="sibTrans" cxnId="{DDE1308E-2BC1-4ED4-A6EE-38CC9A1084A6}">
      <dgm:prSet/>
      <dgm:spPr/>
      <dgm:t>
        <a:bodyPr/>
        <a:lstStyle/>
        <a:p>
          <a:endParaRPr lang="en-US"/>
        </a:p>
      </dgm:t>
    </dgm:pt>
    <dgm:pt modelId="{8AD26EFE-A565-4877-8BED-2221AE6693C6}" type="pres">
      <dgm:prSet presAssocID="{7785BE58-322E-4B28-B871-ADD254B80DDA}" presName="theList" presStyleCnt="0">
        <dgm:presLayoutVars>
          <dgm:dir/>
          <dgm:animLvl val="lvl"/>
          <dgm:resizeHandles val="exact"/>
        </dgm:presLayoutVars>
      </dgm:prSet>
      <dgm:spPr/>
      <dgm:t>
        <a:bodyPr/>
        <a:lstStyle/>
        <a:p>
          <a:endParaRPr lang="en-US"/>
        </a:p>
      </dgm:t>
    </dgm:pt>
    <dgm:pt modelId="{E1B0E3E1-BC5E-4EBA-BDC3-C1F5CBABAF36}" type="pres">
      <dgm:prSet presAssocID="{4A0E10F3-CA61-49F5-87D7-399A67C7AD9B}" presName="compNode" presStyleCnt="0"/>
      <dgm:spPr/>
    </dgm:pt>
    <dgm:pt modelId="{F35B6608-14ED-48C7-B634-24AFD5875B52}" type="pres">
      <dgm:prSet presAssocID="{4A0E10F3-CA61-49F5-87D7-399A67C7AD9B}" presName="aNode" presStyleLbl="bgShp" presStyleIdx="0" presStyleCnt="2"/>
      <dgm:spPr/>
      <dgm:t>
        <a:bodyPr/>
        <a:lstStyle/>
        <a:p>
          <a:endParaRPr lang="en-US"/>
        </a:p>
      </dgm:t>
    </dgm:pt>
    <dgm:pt modelId="{405F470D-2CA4-4461-A4DD-320959E64AE7}" type="pres">
      <dgm:prSet presAssocID="{4A0E10F3-CA61-49F5-87D7-399A67C7AD9B}" presName="textNode" presStyleLbl="bgShp" presStyleIdx="0" presStyleCnt="2"/>
      <dgm:spPr/>
      <dgm:t>
        <a:bodyPr/>
        <a:lstStyle/>
        <a:p>
          <a:endParaRPr lang="en-US"/>
        </a:p>
      </dgm:t>
    </dgm:pt>
    <dgm:pt modelId="{3B49F2D8-2340-4338-935F-ED8C47FEA09C}" type="pres">
      <dgm:prSet presAssocID="{4A0E10F3-CA61-49F5-87D7-399A67C7AD9B}" presName="compChildNode" presStyleCnt="0"/>
      <dgm:spPr/>
    </dgm:pt>
    <dgm:pt modelId="{871C0F1D-6023-415B-AE55-95D3D32309E6}" type="pres">
      <dgm:prSet presAssocID="{4A0E10F3-CA61-49F5-87D7-399A67C7AD9B}" presName="theInnerList" presStyleCnt="0"/>
      <dgm:spPr/>
    </dgm:pt>
    <dgm:pt modelId="{FC230DF0-30F7-4015-B333-05D52AB52AD3}" type="pres">
      <dgm:prSet presAssocID="{01D3F1EE-56C3-4D92-BAC6-DC920BCB315D}" presName="childNode" presStyleLbl="node1" presStyleIdx="0" presStyleCnt="10" custScaleX="119907" custScaleY="137175">
        <dgm:presLayoutVars>
          <dgm:bulletEnabled val="1"/>
        </dgm:presLayoutVars>
      </dgm:prSet>
      <dgm:spPr/>
      <dgm:t>
        <a:bodyPr/>
        <a:lstStyle/>
        <a:p>
          <a:endParaRPr lang="en-US"/>
        </a:p>
      </dgm:t>
    </dgm:pt>
    <dgm:pt modelId="{3CD893EC-475A-456B-9B26-667AB8FCD359}" type="pres">
      <dgm:prSet presAssocID="{01D3F1EE-56C3-4D92-BAC6-DC920BCB315D}" presName="aSpace2" presStyleCnt="0"/>
      <dgm:spPr/>
    </dgm:pt>
    <dgm:pt modelId="{DA197B1C-076B-477F-A393-B51D280CD559}" type="pres">
      <dgm:prSet presAssocID="{8C133291-07EC-4AEC-9C46-9B825F7CF39B}" presName="childNode" presStyleLbl="node1" presStyleIdx="1" presStyleCnt="10" custScaleX="119907" custScaleY="137175">
        <dgm:presLayoutVars>
          <dgm:bulletEnabled val="1"/>
        </dgm:presLayoutVars>
      </dgm:prSet>
      <dgm:spPr/>
      <dgm:t>
        <a:bodyPr/>
        <a:lstStyle/>
        <a:p>
          <a:endParaRPr lang="en-US"/>
        </a:p>
      </dgm:t>
    </dgm:pt>
    <dgm:pt modelId="{E1ABCD4A-43E8-451B-B41C-4EEF96B73806}" type="pres">
      <dgm:prSet presAssocID="{8C133291-07EC-4AEC-9C46-9B825F7CF39B}" presName="aSpace2" presStyleCnt="0"/>
      <dgm:spPr/>
    </dgm:pt>
    <dgm:pt modelId="{B5276103-7D1C-41A6-B742-F8A6D8B8D3FA}" type="pres">
      <dgm:prSet presAssocID="{9FBDCB86-84CF-40A2-88FC-4950CA014D7F}" presName="childNode" presStyleLbl="node1" presStyleIdx="2" presStyleCnt="10" custScaleX="119907" custScaleY="137175">
        <dgm:presLayoutVars>
          <dgm:bulletEnabled val="1"/>
        </dgm:presLayoutVars>
      </dgm:prSet>
      <dgm:spPr/>
      <dgm:t>
        <a:bodyPr/>
        <a:lstStyle/>
        <a:p>
          <a:endParaRPr lang="en-US"/>
        </a:p>
      </dgm:t>
    </dgm:pt>
    <dgm:pt modelId="{6EDA1E4A-C5C0-4D95-98B4-A8BD8EB4E2CB}" type="pres">
      <dgm:prSet presAssocID="{9FBDCB86-84CF-40A2-88FC-4950CA014D7F}" presName="aSpace2" presStyleCnt="0"/>
      <dgm:spPr/>
    </dgm:pt>
    <dgm:pt modelId="{7EE1E3E0-CD3B-4E1E-A93F-4614C70C4D49}" type="pres">
      <dgm:prSet presAssocID="{70B96110-A633-4C6F-AE52-8B3E2C0CDE37}" presName="childNode" presStyleLbl="node1" presStyleIdx="3" presStyleCnt="10" custScaleX="119907" custScaleY="137175">
        <dgm:presLayoutVars>
          <dgm:bulletEnabled val="1"/>
        </dgm:presLayoutVars>
      </dgm:prSet>
      <dgm:spPr/>
      <dgm:t>
        <a:bodyPr/>
        <a:lstStyle/>
        <a:p>
          <a:endParaRPr lang="en-US"/>
        </a:p>
      </dgm:t>
    </dgm:pt>
    <dgm:pt modelId="{8AAC32D9-2406-4963-93DF-82E9DB8483D0}" type="pres">
      <dgm:prSet presAssocID="{70B96110-A633-4C6F-AE52-8B3E2C0CDE37}" presName="aSpace2" presStyleCnt="0"/>
      <dgm:spPr/>
    </dgm:pt>
    <dgm:pt modelId="{318BE161-14B7-4BAB-944C-86719A45D1B3}" type="pres">
      <dgm:prSet presAssocID="{A988D8C7-A46F-4A8A-B05C-DD2F94C2A029}" presName="childNode" presStyleLbl="node1" presStyleIdx="4" presStyleCnt="10" custScaleX="119907" custScaleY="137175">
        <dgm:presLayoutVars>
          <dgm:bulletEnabled val="1"/>
        </dgm:presLayoutVars>
      </dgm:prSet>
      <dgm:spPr/>
      <dgm:t>
        <a:bodyPr/>
        <a:lstStyle/>
        <a:p>
          <a:endParaRPr lang="en-US"/>
        </a:p>
      </dgm:t>
    </dgm:pt>
    <dgm:pt modelId="{16EC1FA7-F19D-48DA-9A85-CAE926ED921B}" type="pres">
      <dgm:prSet presAssocID="{4A0E10F3-CA61-49F5-87D7-399A67C7AD9B}" presName="aSpace" presStyleCnt="0"/>
      <dgm:spPr/>
    </dgm:pt>
    <dgm:pt modelId="{D8773AD0-CB38-4DFA-B97D-854FCB77D7A0}" type="pres">
      <dgm:prSet presAssocID="{BD080C54-02F7-4B97-9254-ADDB2366CFB3}" presName="compNode" presStyleCnt="0"/>
      <dgm:spPr/>
    </dgm:pt>
    <dgm:pt modelId="{60FD1F8B-B6ED-4E42-8361-CC58814B119F}" type="pres">
      <dgm:prSet presAssocID="{BD080C54-02F7-4B97-9254-ADDB2366CFB3}" presName="aNode" presStyleLbl="bgShp" presStyleIdx="1" presStyleCnt="2"/>
      <dgm:spPr/>
      <dgm:t>
        <a:bodyPr/>
        <a:lstStyle/>
        <a:p>
          <a:endParaRPr lang="en-US"/>
        </a:p>
      </dgm:t>
    </dgm:pt>
    <dgm:pt modelId="{FC09C69B-1141-44E8-8EDC-A4845815A073}" type="pres">
      <dgm:prSet presAssocID="{BD080C54-02F7-4B97-9254-ADDB2366CFB3}" presName="textNode" presStyleLbl="bgShp" presStyleIdx="1" presStyleCnt="2"/>
      <dgm:spPr/>
      <dgm:t>
        <a:bodyPr/>
        <a:lstStyle/>
        <a:p>
          <a:endParaRPr lang="en-US"/>
        </a:p>
      </dgm:t>
    </dgm:pt>
    <dgm:pt modelId="{DA25C382-D800-420B-9723-30785787F44E}" type="pres">
      <dgm:prSet presAssocID="{BD080C54-02F7-4B97-9254-ADDB2366CFB3}" presName="compChildNode" presStyleCnt="0"/>
      <dgm:spPr/>
    </dgm:pt>
    <dgm:pt modelId="{72291E2D-0C59-479F-8787-DCEC0B387FB9}" type="pres">
      <dgm:prSet presAssocID="{BD080C54-02F7-4B97-9254-ADDB2366CFB3}" presName="theInnerList" presStyleCnt="0"/>
      <dgm:spPr/>
    </dgm:pt>
    <dgm:pt modelId="{D27D0335-626D-452D-9F09-6A6D462B825A}" type="pres">
      <dgm:prSet presAssocID="{C4F06C6D-FCF5-47A4-BA01-A2FA89F257F0}" presName="childNode" presStyleLbl="node1" presStyleIdx="5" presStyleCnt="10" custScaleX="120992">
        <dgm:presLayoutVars>
          <dgm:bulletEnabled val="1"/>
        </dgm:presLayoutVars>
      </dgm:prSet>
      <dgm:spPr/>
      <dgm:t>
        <a:bodyPr/>
        <a:lstStyle/>
        <a:p>
          <a:endParaRPr lang="en-US"/>
        </a:p>
      </dgm:t>
    </dgm:pt>
    <dgm:pt modelId="{FCA223CD-A8C2-4FE2-93AD-18DD3A2B6313}" type="pres">
      <dgm:prSet presAssocID="{C4F06C6D-FCF5-47A4-BA01-A2FA89F257F0}" presName="aSpace2" presStyleCnt="0"/>
      <dgm:spPr/>
    </dgm:pt>
    <dgm:pt modelId="{AD19D592-B036-45E3-AFA4-FAF57B4CE500}" type="pres">
      <dgm:prSet presAssocID="{FCA7DEDC-803D-4145-B648-2C36D8B5E917}" presName="childNode" presStyleLbl="node1" presStyleIdx="6" presStyleCnt="10" custScaleX="120992">
        <dgm:presLayoutVars>
          <dgm:bulletEnabled val="1"/>
        </dgm:presLayoutVars>
      </dgm:prSet>
      <dgm:spPr/>
      <dgm:t>
        <a:bodyPr/>
        <a:lstStyle/>
        <a:p>
          <a:endParaRPr lang="en-US"/>
        </a:p>
      </dgm:t>
    </dgm:pt>
    <dgm:pt modelId="{83ED105F-6DF4-4E03-B527-AB215B97D54F}" type="pres">
      <dgm:prSet presAssocID="{FCA7DEDC-803D-4145-B648-2C36D8B5E917}" presName="aSpace2" presStyleCnt="0"/>
      <dgm:spPr/>
    </dgm:pt>
    <dgm:pt modelId="{D0196E4C-A0CF-48C0-BEC5-D0EEC915C3E6}" type="pres">
      <dgm:prSet presAssocID="{760FBB8C-81A6-4C1F-8406-9E461217BCAF}" presName="childNode" presStyleLbl="node1" presStyleIdx="7" presStyleCnt="10" custScaleX="120992">
        <dgm:presLayoutVars>
          <dgm:bulletEnabled val="1"/>
        </dgm:presLayoutVars>
      </dgm:prSet>
      <dgm:spPr/>
      <dgm:t>
        <a:bodyPr/>
        <a:lstStyle/>
        <a:p>
          <a:endParaRPr lang="en-US"/>
        </a:p>
      </dgm:t>
    </dgm:pt>
    <dgm:pt modelId="{751C96B6-CFDD-40F6-A630-D550785470BD}" type="pres">
      <dgm:prSet presAssocID="{760FBB8C-81A6-4C1F-8406-9E461217BCAF}" presName="aSpace2" presStyleCnt="0"/>
      <dgm:spPr/>
    </dgm:pt>
    <dgm:pt modelId="{33668DD1-C2B5-41DD-8625-BDCD32AF3CBB}" type="pres">
      <dgm:prSet presAssocID="{2DCB4936-D231-447C-9890-C78AD0B1DABC}" presName="childNode" presStyleLbl="node1" presStyleIdx="8" presStyleCnt="10" custScaleX="120992">
        <dgm:presLayoutVars>
          <dgm:bulletEnabled val="1"/>
        </dgm:presLayoutVars>
      </dgm:prSet>
      <dgm:spPr/>
      <dgm:t>
        <a:bodyPr/>
        <a:lstStyle/>
        <a:p>
          <a:endParaRPr lang="en-US"/>
        </a:p>
      </dgm:t>
    </dgm:pt>
    <dgm:pt modelId="{9A26533F-3D2A-4532-B51C-3E571F056880}" type="pres">
      <dgm:prSet presAssocID="{2DCB4936-D231-447C-9890-C78AD0B1DABC}" presName="aSpace2" presStyleCnt="0"/>
      <dgm:spPr/>
    </dgm:pt>
    <dgm:pt modelId="{D4F3287E-A7E6-474B-9F6B-2C45F1163207}" type="pres">
      <dgm:prSet presAssocID="{CF84563B-BBBF-4929-8299-CD73151B7322}" presName="childNode" presStyleLbl="node1" presStyleIdx="9" presStyleCnt="10" custScaleX="120992">
        <dgm:presLayoutVars>
          <dgm:bulletEnabled val="1"/>
        </dgm:presLayoutVars>
      </dgm:prSet>
      <dgm:spPr/>
      <dgm:t>
        <a:bodyPr/>
        <a:lstStyle/>
        <a:p>
          <a:endParaRPr lang="en-US"/>
        </a:p>
      </dgm:t>
    </dgm:pt>
  </dgm:ptLst>
  <dgm:cxnLst>
    <dgm:cxn modelId="{740EAD8A-4BA7-4132-9EC7-AC986EAF44A1}" type="presOf" srcId="{9FBDCB86-84CF-40A2-88FC-4950CA014D7F}" destId="{B5276103-7D1C-41A6-B742-F8A6D8B8D3FA}" srcOrd="0" destOrd="0" presId="urn:microsoft.com/office/officeart/2005/8/layout/lProcess2"/>
    <dgm:cxn modelId="{BC4D75AA-25AE-452E-9557-E7F97D8BCF40}" type="presOf" srcId="{2DCB4936-D231-447C-9890-C78AD0B1DABC}" destId="{33668DD1-C2B5-41DD-8625-BDCD32AF3CBB}" srcOrd="0" destOrd="0" presId="urn:microsoft.com/office/officeart/2005/8/layout/lProcess2"/>
    <dgm:cxn modelId="{DDE1308E-2BC1-4ED4-A6EE-38CC9A1084A6}" srcId="{BD080C54-02F7-4B97-9254-ADDB2366CFB3}" destId="{CF84563B-BBBF-4929-8299-CD73151B7322}" srcOrd="4" destOrd="0" parTransId="{7C174013-501F-4480-9F77-E743696C4045}" sibTransId="{5810E24E-4802-4533-AB9B-9C474596FA45}"/>
    <dgm:cxn modelId="{6D2568B4-333A-481D-A35F-B2458D3CC67A}" srcId="{BD080C54-02F7-4B97-9254-ADDB2366CFB3}" destId="{2DCB4936-D231-447C-9890-C78AD0B1DABC}" srcOrd="3" destOrd="0" parTransId="{0DEBF55D-618A-4977-A28E-A4D598711A21}" sibTransId="{9522F037-80E6-4268-9809-DE07C53B03A0}"/>
    <dgm:cxn modelId="{1F041C7B-FE39-4D93-A617-DB35C53E3855}" srcId="{4A0E10F3-CA61-49F5-87D7-399A67C7AD9B}" destId="{70B96110-A633-4C6F-AE52-8B3E2C0CDE37}" srcOrd="3" destOrd="0" parTransId="{37E0755C-C23B-4D22-8A35-296B299D5F38}" sibTransId="{9CF23954-236D-4D60-926B-3C22E2A966B5}"/>
    <dgm:cxn modelId="{5B469579-E75F-4C37-A9DB-790D0C672ED2}" type="presOf" srcId="{FCA7DEDC-803D-4145-B648-2C36D8B5E917}" destId="{AD19D592-B036-45E3-AFA4-FAF57B4CE500}" srcOrd="0" destOrd="0" presId="urn:microsoft.com/office/officeart/2005/8/layout/lProcess2"/>
    <dgm:cxn modelId="{B1A3761A-CF79-40C4-8ADE-0CD3A373522D}" srcId="{4A0E10F3-CA61-49F5-87D7-399A67C7AD9B}" destId="{9FBDCB86-84CF-40A2-88FC-4950CA014D7F}" srcOrd="2" destOrd="0" parTransId="{EAB399BE-F8A4-4708-8402-15E32744FA53}" sibTransId="{1D3515DE-3276-47A1-B034-1380888300E7}"/>
    <dgm:cxn modelId="{948F4D3B-8682-437E-96E3-B55B05A424F2}" type="presOf" srcId="{BD080C54-02F7-4B97-9254-ADDB2366CFB3}" destId="{60FD1F8B-B6ED-4E42-8361-CC58814B119F}" srcOrd="0" destOrd="0" presId="urn:microsoft.com/office/officeart/2005/8/layout/lProcess2"/>
    <dgm:cxn modelId="{E405CB4C-D33E-4512-90A2-543E18D4A302}" type="presOf" srcId="{C4F06C6D-FCF5-47A4-BA01-A2FA89F257F0}" destId="{D27D0335-626D-452D-9F09-6A6D462B825A}" srcOrd="0" destOrd="0" presId="urn:microsoft.com/office/officeart/2005/8/layout/lProcess2"/>
    <dgm:cxn modelId="{932960B4-BB94-4365-8894-8DFE78FE6FF0}" srcId="{4A0E10F3-CA61-49F5-87D7-399A67C7AD9B}" destId="{01D3F1EE-56C3-4D92-BAC6-DC920BCB315D}" srcOrd="0" destOrd="0" parTransId="{975217CD-3F5D-4F2F-87B7-984B96BF3697}" sibTransId="{5322B31D-7B24-4C19-8C29-E778FF9BEF1A}"/>
    <dgm:cxn modelId="{E0AC3E78-223B-4FDB-826B-AD2CB3A2E3A6}" type="presOf" srcId="{4A0E10F3-CA61-49F5-87D7-399A67C7AD9B}" destId="{F35B6608-14ED-48C7-B634-24AFD5875B52}" srcOrd="0" destOrd="0" presId="urn:microsoft.com/office/officeart/2005/8/layout/lProcess2"/>
    <dgm:cxn modelId="{06B40852-9629-4BA9-A97F-2213B95B5684}" srcId="{BD080C54-02F7-4B97-9254-ADDB2366CFB3}" destId="{760FBB8C-81A6-4C1F-8406-9E461217BCAF}" srcOrd="2" destOrd="0" parTransId="{D2C97C93-042E-4DA4-8F63-94A509FCB392}" sibTransId="{8D4B02D5-9445-46CA-A735-C258BCCFD467}"/>
    <dgm:cxn modelId="{4B2AD49C-C3C6-42B3-8433-1D90A70D9A2D}" type="presOf" srcId="{A988D8C7-A46F-4A8A-B05C-DD2F94C2A029}" destId="{318BE161-14B7-4BAB-944C-86719A45D1B3}" srcOrd="0" destOrd="0" presId="urn:microsoft.com/office/officeart/2005/8/layout/lProcess2"/>
    <dgm:cxn modelId="{0984423A-6A77-4442-9BC2-1D6AD0D0D151}" type="presOf" srcId="{01D3F1EE-56C3-4D92-BAC6-DC920BCB315D}" destId="{FC230DF0-30F7-4015-B333-05D52AB52AD3}" srcOrd="0" destOrd="0" presId="urn:microsoft.com/office/officeart/2005/8/layout/lProcess2"/>
    <dgm:cxn modelId="{D8F5DFCB-F94E-47EA-9BCC-EE7E049E1955}" srcId="{4A0E10F3-CA61-49F5-87D7-399A67C7AD9B}" destId="{A988D8C7-A46F-4A8A-B05C-DD2F94C2A029}" srcOrd="4" destOrd="0" parTransId="{92C2AECA-C419-4ECF-A494-8929775926E2}" sibTransId="{D50EF2FD-5607-4B54-9A0F-BE2E43E96437}"/>
    <dgm:cxn modelId="{CAB7F7AA-81F8-4347-8064-0909C821FA88}" type="presOf" srcId="{8C133291-07EC-4AEC-9C46-9B825F7CF39B}" destId="{DA197B1C-076B-477F-A393-B51D280CD559}" srcOrd="0" destOrd="0" presId="urn:microsoft.com/office/officeart/2005/8/layout/lProcess2"/>
    <dgm:cxn modelId="{985FF28D-670C-484F-828B-0A820574E5C4}" srcId="{BD080C54-02F7-4B97-9254-ADDB2366CFB3}" destId="{C4F06C6D-FCF5-47A4-BA01-A2FA89F257F0}" srcOrd="0" destOrd="0" parTransId="{ADDA6099-CED3-4E2A-A735-8ACBB9CE6205}" sibTransId="{2C017C84-90C7-4388-BF6D-DA2BD0D5E85E}"/>
    <dgm:cxn modelId="{1C3CC58F-B220-4A88-BD0D-B4C3C8EB197E}" type="presOf" srcId="{BD080C54-02F7-4B97-9254-ADDB2366CFB3}" destId="{FC09C69B-1141-44E8-8EDC-A4845815A073}" srcOrd="1" destOrd="0" presId="urn:microsoft.com/office/officeart/2005/8/layout/lProcess2"/>
    <dgm:cxn modelId="{EA2B2875-B4EE-404D-9353-8EBCCE7B19CE}" srcId="{BD080C54-02F7-4B97-9254-ADDB2366CFB3}" destId="{FCA7DEDC-803D-4145-B648-2C36D8B5E917}" srcOrd="1" destOrd="0" parTransId="{92492A1D-B419-4885-BEC4-367C53F362F0}" sibTransId="{FD00F334-1FF3-4557-817E-410E028AE2C2}"/>
    <dgm:cxn modelId="{E61CE7CC-7A8E-4E63-A729-34352A51356B}" srcId="{4A0E10F3-CA61-49F5-87D7-399A67C7AD9B}" destId="{8C133291-07EC-4AEC-9C46-9B825F7CF39B}" srcOrd="1" destOrd="0" parTransId="{F7199A7A-18B0-4FB2-A280-86A987475A65}" sibTransId="{5569B0BB-F3C9-40CE-9394-82B4C47DE0C9}"/>
    <dgm:cxn modelId="{99EB4FDD-9D29-4AF9-82DE-C4419D43317E}" srcId="{7785BE58-322E-4B28-B871-ADD254B80DDA}" destId="{BD080C54-02F7-4B97-9254-ADDB2366CFB3}" srcOrd="1" destOrd="0" parTransId="{36A69FE4-BDF1-44D5-85C7-AE65DDE39407}" sibTransId="{4D43B4C0-E26B-442C-BD47-8FF25EF17E5E}"/>
    <dgm:cxn modelId="{03155A49-DECD-47ED-ABE2-D8A77E5894C8}" type="presOf" srcId="{CF84563B-BBBF-4929-8299-CD73151B7322}" destId="{D4F3287E-A7E6-474B-9F6B-2C45F1163207}" srcOrd="0" destOrd="0" presId="urn:microsoft.com/office/officeart/2005/8/layout/lProcess2"/>
    <dgm:cxn modelId="{877C6D18-AC7E-4C38-89BD-A9C49CE9CE1C}" srcId="{7785BE58-322E-4B28-B871-ADD254B80DDA}" destId="{4A0E10F3-CA61-49F5-87D7-399A67C7AD9B}" srcOrd="0" destOrd="0" parTransId="{E9F92368-1142-4FED-B271-3B84A7687D87}" sibTransId="{BC57941E-FCA2-46EA-AC4E-E6DAD4EC7058}"/>
    <dgm:cxn modelId="{13A33CDF-BA90-4ADC-A713-8BF5B15280FB}" type="presOf" srcId="{70B96110-A633-4C6F-AE52-8B3E2C0CDE37}" destId="{7EE1E3E0-CD3B-4E1E-A93F-4614C70C4D49}" srcOrd="0" destOrd="0" presId="urn:microsoft.com/office/officeart/2005/8/layout/lProcess2"/>
    <dgm:cxn modelId="{F9E7DC6B-4538-43DB-ABD6-7C134821204B}" type="presOf" srcId="{4A0E10F3-CA61-49F5-87D7-399A67C7AD9B}" destId="{405F470D-2CA4-4461-A4DD-320959E64AE7}" srcOrd="1" destOrd="0" presId="urn:microsoft.com/office/officeart/2005/8/layout/lProcess2"/>
    <dgm:cxn modelId="{A6BE81E4-1F69-4930-82F8-28CA250D10A7}" type="presOf" srcId="{7785BE58-322E-4B28-B871-ADD254B80DDA}" destId="{8AD26EFE-A565-4877-8BED-2221AE6693C6}" srcOrd="0" destOrd="0" presId="urn:microsoft.com/office/officeart/2005/8/layout/lProcess2"/>
    <dgm:cxn modelId="{84315954-F80A-43AE-88F6-B56F8B1881B6}" type="presOf" srcId="{760FBB8C-81A6-4C1F-8406-9E461217BCAF}" destId="{D0196E4C-A0CF-48C0-BEC5-D0EEC915C3E6}" srcOrd="0" destOrd="0" presId="urn:microsoft.com/office/officeart/2005/8/layout/lProcess2"/>
    <dgm:cxn modelId="{3650F4D6-9DC2-4F4C-BEA0-B6AAA7A5CC9C}" type="presParOf" srcId="{8AD26EFE-A565-4877-8BED-2221AE6693C6}" destId="{E1B0E3E1-BC5E-4EBA-BDC3-C1F5CBABAF36}" srcOrd="0" destOrd="0" presId="urn:microsoft.com/office/officeart/2005/8/layout/lProcess2"/>
    <dgm:cxn modelId="{F2163BBF-A921-4506-A460-02E937BD33E3}" type="presParOf" srcId="{E1B0E3E1-BC5E-4EBA-BDC3-C1F5CBABAF36}" destId="{F35B6608-14ED-48C7-B634-24AFD5875B52}" srcOrd="0" destOrd="0" presId="urn:microsoft.com/office/officeart/2005/8/layout/lProcess2"/>
    <dgm:cxn modelId="{3C35789A-B711-4057-94C8-FF3EBCA7A388}" type="presParOf" srcId="{E1B0E3E1-BC5E-4EBA-BDC3-C1F5CBABAF36}" destId="{405F470D-2CA4-4461-A4DD-320959E64AE7}" srcOrd="1" destOrd="0" presId="urn:microsoft.com/office/officeart/2005/8/layout/lProcess2"/>
    <dgm:cxn modelId="{2059DC3E-9A25-4CCF-BD32-0FD8E3738AF8}" type="presParOf" srcId="{E1B0E3E1-BC5E-4EBA-BDC3-C1F5CBABAF36}" destId="{3B49F2D8-2340-4338-935F-ED8C47FEA09C}" srcOrd="2" destOrd="0" presId="urn:microsoft.com/office/officeart/2005/8/layout/lProcess2"/>
    <dgm:cxn modelId="{3BA72F4B-BFC6-419E-984F-6672A294F37E}" type="presParOf" srcId="{3B49F2D8-2340-4338-935F-ED8C47FEA09C}" destId="{871C0F1D-6023-415B-AE55-95D3D32309E6}" srcOrd="0" destOrd="0" presId="urn:microsoft.com/office/officeart/2005/8/layout/lProcess2"/>
    <dgm:cxn modelId="{186010B6-1A73-4BB4-84F4-6A85621CA20F}" type="presParOf" srcId="{871C0F1D-6023-415B-AE55-95D3D32309E6}" destId="{FC230DF0-30F7-4015-B333-05D52AB52AD3}" srcOrd="0" destOrd="0" presId="urn:microsoft.com/office/officeart/2005/8/layout/lProcess2"/>
    <dgm:cxn modelId="{9D46D218-4972-492A-B30A-2560346E5E8E}" type="presParOf" srcId="{871C0F1D-6023-415B-AE55-95D3D32309E6}" destId="{3CD893EC-475A-456B-9B26-667AB8FCD359}" srcOrd="1" destOrd="0" presId="urn:microsoft.com/office/officeart/2005/8/layout/lProcess2"/>
    <dgm:cxn modelId="{7F81D9DB-5CA2-4CF6-A1E5-647697D84895}" type="presParOf" srcId="{871C0F1D-6023-415B-AE55-95D3D32309E6}" destId="{DA197B1C-076B-477F-A393-B51D280CD559}" srcOrd="2" destOrd="0" presId="urn:microsoft.com/office/officeart/2005/8/layout/lProcess2"/>
    <dgm:cxn modelId="{93FC206D-FFAD-401B-9610-1CF6A03D87C6}" type="presParOf" srcId="{871C0F1D-6023-415B-AE55-95D3D32309E6}" destId="{E1ABCD4A-43E8-451B-B41C-4EEF96B73806}" srcOrd="3" destOrd="0" presId="urn:microsoft.com/office/officeart/2005/8/layout/lProcess2"/>
    <dgm:cxn modelId="{EAD619B9-0A40-4D59-8A79-23FAB2DD3783}" type="presParOf" srcId="{871C0F1D-6023-415B-AE55-95D3D32309E6}" destId="{B5276103-7D1C-41A6-B742-F8A6D8B8D3FA}" srcOrd="4" destOrd="0" presId="urn:microsoft.com/office/officeart/2005/8/layout/lProcess2"/>
    <dgm:cxn modelId="{4A064D3C-59D5-4014-B1E2-292261119AF9}" type="presParOf" srcId="{871C0F1D-6023-415B-AE55-95D3D32309E6}" destId="{6EDA1E4A-C5C0-4D95-98B4-A8BD8EB4E2CB}" srcOrd="5" destOrd="0" presId="urn:microsoft.com/office/officeart/2005/8/layout/lProcess2"/>
    <dgm:cxn modelId="{C9A1EB37-38A2-42BF-8612-19321DCABE35}" type="presParOf" srcId="{871C0F1D-6023-415B-AE55-95D3D32309E6}" destId="{7EE1E3E0-CD3B-4E1E-A93F-4614C70C4D49}" srcOrd="6" destOrd="0" presId="urn:microsoft.com/office/officeart/2005/8/layout/lProcess2"/>
    <dgm:cxn modelId="{F1F69DF2-56E1-4FFD-8D68-BA5B8EC33C6E}" type="presParOf" srcId="{871C0F1D-6023-415B-AE55-95D3D32309E6}" destId="{8AAC32D9-2406-4963-93DF-82E9DB8483D0}" srcOrd="7" destOrd="0" presId="urn:microsoft.com/office/officeart/2005/8/layout/lProcess2"/>
    <dgm:cxn modelId="{8F97EB39-79F4-401E-B59B-EA21C8AFB50E}" type="presParOf" srcId="{871C0F1D-6023-415B-AE55-95D3D32309E6}" destId="{318BE161-14B7-4BAB-944C-86719A45D1B3}" srcOrd="8" destOrd="0" presId="urn:microsoft.com/office/officeart/2005/8/layout/lProcess2"/>
    <dgm:cxn modelId="{8F31C1FE-131F-4132-A047-1EF6585B77A0}" type="presParOf" srcId="{8AD26EFE-A565-4877-8BED-2221AE6693C6}" destId="{16EC1FA7-F19D-48DA-9A85-CAE926ED921B}" srcOrd="1" destOrd="0" presId="urn:microsoft.com/office/officeart/2005/8/layout/lProcess2"/>
    <dgm:cxn modelId="{31CF7BB1-3A00-49BD-B1C3-49479E5623C2}" type="presParOf" srcId="{8AD26EFE-A565-4877-8BED-2221AE6693C6}" destId="{D8773AD0-CB38-4DFA-B97D-854FCB77D7A0}" srcOrd="2" destOrd="0" presId="urn:microsoft.com/office/officeart/2005/8/layout/lProcess2"/>
    <dgm:cxn modelId="{9865B3B8-202E-4BB6-A945-530023BBCC02}" type="presParOf" srcId="{D8773AD0-CB38-4DFA-B97D-854FCB77D7A0}" destId="{60FD1F8B-B6ED-4E42-8361-CC58814B119F}" srcOrd="0" destOrd="0" presId="urn:microsoft.com/office/officeart/2005/8/layout/lProcess2"/>
    <dgm:cxn modelId="{DB7874F4-46A6-4DC7-B89D-6DDE5490215A}" type="presParOf" srcId="{D8773AD0-CB38-4DFA-B97D-854FCB77D7A0}" destId="{FC09C69B-1141-44E8-8EDC-A4845815A073}" srcOrd="1" destOrd="0" presId="urn:microsoft.com/office/officeart/2005/8/layout/lProcess2"/>
    <dgm:cxn modelId="{F5281442-531C-4CA3-9479-0D8381F9D322}" type="presParOf" srcId="{D8773AD0-CB38-4DFA-B97D-854FCB77D7A0}" destId="{DA25C382-D800-420B-9723-30785787F44E}" srcOrd="2" destOrd="0" presId="urn:microsoft.com/office/officeart/2005/8/layout/lProcess2"/>
    <dgm:cxn modelId="{E2CC5846-FFB5-4089-816D-CC30C5905315}" type="presParOf" srcId="{DA25C382-D800-420B-9723-30785787F44E}" destId="{72291E2D-0C59-479F-8787-DCEC0B387FB9}" srcOrd="0" destOrd="0" presId="urn:microsoft.com/office/officeart/2005/8/layout/lProcess2"/>
    <dgm:cxn modelId="{E4FF7C63-9CCE-4522-B947-C3E4839A9EE3}" type="presParOf" srcId="{72291E2D-0C59-479F-8787-DCEC0B387FB9}" destId="{D27D0335-626D-452D-9F09-6A6D462B825A}" srcOrd="0" destOrd="0" presId="urn:microsoft.com/office/officeart/2005/8/layout/lProcess2"/>
    <dgm:cxn modelId="{47576569-104A-481F-BA97-4FE028B0FEDF}" type="presParOf" srcId="{72291E2D-0C59-479F-8787-DCEC0B387FB9}" destId="{FCA223CD-A8C2-4FE2-93AD-18DD3A2B6313}" srcOrd="1" destOrd="0" presId="urn:microsoft.com/office/officeart/2005/8/layout/lProcess2"/>
    <dgm:cxn modelId="{94249C12-F1FD-41E0-A294-6FDAACB80F7B}" type="presParOf" srcId="{72291E2D-0C59-479F-8787-DCEC0B387FB9}" destId="{AD19D592-B036-45E3-AFA4-FAF57B4CE500}" srcOrd="2" destOrd="0" presId="urn:microsoft.com/office/officeart/2005/8/layout/lProcess2"/>
    <dgm:cxn modelId="{4DB1BE7D-F25E-4186-9E08-935A0B6D5E8A}" type="presParOf" srcId="{72291E2D-0C59-479F-8787-DCEC0B387FB9}" destId="{83ED105F-6DF4-4E03-B527-AB215B97D54F}" srcOrd="3" destOrd="0" presId="urn:microsoft.com/office/officeart/2005/8/layout/lProcess2"/>
    <dgm:cxn modelId="{42698719-CF2B-4A34-821E-10107F42E62A}" type="presParOf" srcId="{72291E2D-0C59-479F-8787-DCEC0B387FB9}" destId="{D0196E4C-A0CF-48C0-BEC5-D0EEC915C3E6}" srcOrd="4" destOrd="0" presId="urn:microsoft.com/office/officeart/2005/8/layout/lProcess2"/>
    <dgm:cxn modelId="{BBB83DC6-9403-440D-8E85-1511F8C362A7}" type="presParOf" srcId="{72291E2D-0C59-479F-8787-DCEC0B387FB9}" destId="{751C96B6-CFDD-40F6-A630-D550785470BD}" srcOrd="5" destOrd="0" presId="urn:microsoft.com/office/officeart/2005/8/layout/lProcess2"/>
    <dgm:cxn modelId="{B59D0121-010D-4875-AE2C-E7F7DCA8A70E}" type="presParOf" srcId="{72291E2D-0C59-479F-8787-DCEC0B387FB9}" destId="{33668DD1-C2B5-41DD-8625-BDCD32AF3CBB}" srcOrd="6" destOrd="0" presId="urn:microsoft.com/office/officeart/2005/8/layout/lProcess2"/>
    <dgm:cxn modelId="{F191B60E-7BE0-4FA5-AF18-740EF4646FAD}" type="presParOf" srcId="{72291E2D-0C59-479F-8787-DCEC0B387FB9}" destId="{9A26533F-3D2A-4532-B51C-3E571F056880}" srcOrd="7" destOrd="0" presId="urn:microsoft.com/office/officeart/2005/8/layout/lProcess2"/>
    <dgm:cxn modelId="{E7E36F29-527A-4439-8840-1AF7E50859A8}" type="presParOf" srcId="{72291E2D-0C59-479F-8787-DCEC0B387FB9}" destId="{D4F3287E-A7E6-474B-9F6B-2C45F1163207}" srcOrd="8"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C1C59A-E7E7-48C3-BE27-5FAB3B41A310}" type="doc">
      <dgm:prSet loTypeId="urn:microsoft.com/office/officeart/2005/8/layout/hList9" loCatId="list" qsTypeId="urn:microsoft.com/office/officeart/2005/8/quickstyle/3d2" qsCatId="3D" csTypeId="urn:microsoft.com/office/officeart/2005/8/colors/accent2_2" csCatId="accent2" phldr="1"/>
      <dgm:spPr/>
      <dgm:t>
        <a:bodyPr/>
        <a:lstStyle/>
        <a:p>
          <a:endParaRPr lang="en-US"/>
        </a:p>
      </dgm:t>
    </dgm:pt>
    <dgm:pt modelId="{B86D431F-BEDF-4431-A08A-A1004017B769}">
      <dgm:prSet/>
      <dgm:spPr/>
      <dgm:t>
        <a:bodyPr/>
        <a:lstStyle/>
        <a:p>
          <a:pPr rtl="0"/>
          <a:endParaRPr lang="en-US" i="1" dirty="0" smtClean="0"/>
        </a:p>
        <a:p>
          <a:pPr rtl="0"/>
          <a:r>
            <a:rPr lang="en-US" i="1" dirty="0" smtClean="0">
              <a:solidFill>
                <a:schemeClr val="tx2"/>
              </a:solidFill>
            </a:rPr>
            <a:t>My client struggles with ambivalence about change. One moment, she wants to take the plunge, and the next moment, she’s stuck again. She’s working hard to resolve this.</a:t>
          </a:r>
          <a:endParaRPr lang="en-US" dirty="0">
            <a:solidFill>
              <a:schemeClr val="tx2"/>
            </a:solidFill>
          </a:endParaRPr>
        </a:p>
      </dgm:t>
    </dgm:pt>
    <dgm:pt modelId="{4FB32A4A-97D8-4B5C-8584-6B49AF15BBE5}" type="parTrans" cxnId="{8CCA8D5D-F160-41C4-86FB-8E970E482F6F}">
      <dgm:prSet/>
      <dgm:spPr/>
      <dgm:t>
        <a:bodyPr/>
        <a:lstStyle/>
        <a:p>
          <a:endParaRPr lang="en-US"/>
        </a:p>
      </dgm:t>
    </dgm:pt>
    <dgm:pt modelId="{0CEAFB06-90F6-45F0-8DA3-0F02078DC5A4}" type="sibTrans" cxnId="{8CCA8D5D-F160-41C4-86FB-8E970E482F6F}">
      <dgm:prSet/>
      <dgm:spPr/>
      <dgm:t>
        <a:bodyPr/>
        <a:lstStyle/>
        <a:p>
          <a:endParaRPr lang="en-US"/>
        </a:p>
      </dgm:t>
    </dgm:pt>
    <dgm:pt modelId="{02498C9F-C392-44B7-938F-8007E2BE245A}">
      <dgm:prSet/>
      <dgm:spPr>
        <a:solidFill>
          <a:srgbClr val="990000"/>
        </a:solidFill>
      </dgm:spPr>
      <dgm:t>
        <a:bodyPr/>
        <a:lstStyle/>
        <a:p>
          <a:pPr rtl="0"/>
          <a:r>
            <a:rPr lang="en-US" dirty="0" smtClean="0"/>
            <a:t>MI Inconsistent</a:t>
          </a:r>
          <a:endParaRPr lang="en-US" dirty="0"/>
        </a:p>
      </dgm:t>
    </dgm:pt>
    <dgm:pt modelId="{E2CEF2A1-2574-4E1C-B171-3B70BCAA8F7D}" type="parTrans" cxnId="{916E2AF6-8298-4D80-A2CB-42A036062DA9}">
      <dgm:prSet/>
      <dgm:spPr/>
      <dgm:t>
        <a:bodyPr/>
        <a:lstStyle/>
        <a:p>
          <a:endParaRPr lang="en-US"/>
        </a:p>
      </dgm:t>
    </dgm:pt>
    <dgm:pt modelId="{9627C16B-87F6-443C-AAFC-3FB812E6C2A0}" type="sibTrans" cxnId="{916E2AF6-8298-4D80-A2CB-42A036062DA9}">
      <dgm:prSet/>
      <dgm:spPr/>
      <dgm:t>
        <a:bodyPr/>
        <a:lstStyle/>
        <a:p>
          <a:endParaRPr lang="en-US"/>
        </a:p>
      </dgm:t>
    </dgm:pt>
    <dgm:pt modelId="{5A8F8408-FD7C-48FE-AD15-8CF7350BB706}">
      <dgm:prSet/>
      <dgm:spPr>
        <a:solidFill>
          <a:schemeClr val="accent1">
            <a:lumMod val="75000"/>
          </a:schemeClr>
        </a:solidFill>
      </dgm:spPr>
      <dgm:t>
        <a:bodyPr/>
        <a:lstStyle/>
        <a:p>
          <a:pPr rtl="0"/>
          <a:r>
            <a:rPr lang="en-US" dirty="0" smtClean="0"/>
            <a:t>MI</a:t>
          </a:r>
          <a:br>
            <a:rPr lang="en-US" dirty="0" smtClean="0"/>
          </a:br>
          <a:r>
            <a:rPr lang="en-US" dirty="0" smtClean="0"/>
            <a:t>Spirit</a:t>
          </a:r>
          <a:endParaRPr lang="en-US" dirty="0"/>
        </a:p>
      </dgm:t>
    </dgm:pt>
    <dgm:pt modelId="{BFF7B04E-7AFD-4576-BF2A-FD6BB7FDC5B9}" type="parTrans" cxnId="{B9F2901F-27A1-489D-B095-D3E5872834A8}">
      <dgm:prSet/>
      <dgm:spPr/>
      <dgm:t>
        <a:bodyPr/>
        <a:lstStyle/>
        <a:p>
          <a:endParaRPr lang="en-US"/>
        </a:p>
      </dgm:t>
    </dgm:pt>
    <dgm:pt modelId="{B88E483A-9F61-4D29-BAF4-6BEE4D6323F9}" type="sibTrans" cxnId="{B9F2901F-27A1-489D-B095-D3E5872834A8}">
      <dgm:prSet/>
      <dgm:spPr/>
      <dgm:t>
        <a:bodyPr/>
        <a:lstStyle/>
        <a:p>
          <a:endParaRPr lang="en-US"/>
        </a:p>
      </dgm:t>
    </dgm:pt>
    <dgm:pt modelId="{715D6728-F3C8-4ADF-8114-EB6485FE8614}">
      <dgm:prSet/>
      <dgm:spPr/>
      <dgm:t>
        <a:bodyPr/>
        <a:lstStyle/>
        <a:p>
          <a:pPr rtl="0"/>
          <a:r>
            <a:rPr lang="en-US" i="1" dirty="0" smtClean="0">
              <a:solidFill>
                <a:srgbClr val="C00000"/>
              </a:solidFill>
            </a:rPr>
            <a:t>She’s manipulative. She tells me she wants to change, because she thinks it’s what I want to hear. But she’s really not motivated. </a:t>
          </a:r>
          <a:endParaRPr lang="en-US" dirty="0">
            <a:solidFill>
              <a:srgbClr val="C00000"/>
            </a:solidFill>
          </a:endParaRPr>
        </a:p>
      </dgm:t>
    </dgm:pt>
    <dgm:pt modelId="{9CD8B04C-E883-463D-9A3D-DBA73299E26A}" type="parTrans" cxnId="{0FE093EE-1EA7-4553-A1D5-AD6862CB9050}">
      <dgm:prSet/>
      <dgm:spPr/>
      <dgm:t>
        <a:bodyPr/>
        <a:lstStyle/>
        <a:p>
          <a:endParaRPr lang="en-US"/>
        </a:p>
      </dgm:t>
    </dgm:pt>
    <dgm:pt modelId="{774C3FC2-EC74-4762-978D-952F8413FCD2}" type="sibTrans" cxnId="{0FE093EE-1EA7-4553-A1D5-AD6862CB9050}">
      <dgm:prSet/>
      <dgm:spPr/>
      <dgm:t>
        <a:bodyPr/>
        <a:lstStyle/>
        <a:p>
          <a:endParaRPr lang="en-US"/>
        </a:p>
      </dgm:t>
    </dgm:pt>
    <dgm:pt modelId="{60359580-D432-4A1E-8410-D6104C604F31}" type="pres">
      <dgm:prSet presAssocID="{72C1C59A-E7E7-48C3-BE27-5FAB3B41A310}" presName="list" presStyleCnt="0">
        <dgm:presLayoutVars>
          <dgm:dir/>
          <dgm:animLvl val="lvl"/>
        </dgm:presLayoutVars>
      </dgm:prSet>
      <dgm:spPr/>
      <dgm:t>
        <a:bodyPr/>
        <a:lstStyle/>
        <a:p>
          <a:endParaRPr lang="en-US"/>
        </a:p>
      </dgm:t>
    </dgm:pt>
    <dgm:pt modelId="{928135A9-F589-4FC1-BC34-98AF0DE9F289}" type="pres">
      <dgm:prSet presAssocID="{5A8F8408-FD7C-48FE-AD15-8CF7350BB706}" presName="posSpace" presStyleCnt="0"/>
      <dgm:spPr/>
    </dgm:pt>
    <dgm:pt modelId="{FE201804-138C-4DE4-9644-5AFCA238167B}" type="pres">
      <dgm:prSet presAssocID="{5A8F8408-FD7C-48FE-AD15-8CF7350BB706}" presName="vertFlow" presStyleCnt="0"/>
      <dgm:spPr/>
    </dgm:pt>
    <dgm:pt modelId="{96533550-AB66-41D7-A41F-97EDDFF4951B}" type="pres">
      <dgm:prSet presAssocID="{5A8F8408-FD7C-48FE-AD15-8CF7350BB706}" presName="topSpace" presStyleCnt="0"/>
      <dgm:spPr/>
    </dgm:pt>
    <dgm:pt modelId="{C68C74AC-6EF2-4206-982A-065DA6E59ACA}" type="pres">
      <dgm:prSet presAssocID="{5A8F8408-FD7C-48FE-AD15-8CF7350BB706}" presName="firstComp" presStyleCnt="0"/>
      <dgm:spPr/>
    </dgm:pt>
    <dgm:pt modelId="{98F7868B-1385-463D-B2DA-7554E1B0C287}" type="pres">
      <dgm:prSet presAssocID="{5A8F8408-FD7C-48FE-AD15-8CF7350BB706}" presName="firstChild" presStyleLbl="bgAccFollowNode1" presStyleIdx="0" presStyleCnt="2" custScaleX="139201" custScaleY="331431" custLinFactNeighborX="22712"/>
      <dgm:spPr/>
      <dgm:t>
        <a:bodyPr/>
        <a:lstStyle/>
        <a:p>
          <a:endParaRPr lang="en-US"/>
        </a:p>
      </dgm:t>
    </dgm:pt>
    <dgm:pt modelId="{6FD8049A-7253-41BB-B788-7A7858954542}" type="pres">
      <dgm:prSet presAssocID="{5A8F8408-FD7C-48FE-AD15-8CF7350BB706}" presName="firstChildTx" presStyleLbl="bgAccFollowNode1" presStyleIdx="0" presStyleCnt="2">
        <dgm:presLayoutVars>
          <dgm:bulletEnabled val="1"/>
        </dgm:presLayoutVars>
      </dgm:prSet>
      <dgm:spPr/>
      <dgm:t>
        <a:bodyPr/>
        <a:lstStyle/>
        <a:p>
          <a:endParaRPr lang="en-US"/>
        </a:p>
      </dgm:t>
    </dgm:pt>
    <dgm:pt modelId="{CF62F15C-2717-4D69-BEC2-2B492D1CF08F}" type="pres">
      <dgm:prSet presAssocID="{5A8F8408-FD7C-48FE-AD15-8CF7350BB706}" presName="negSpace" presStyleCnt="0"/>
      <dgm:spPr/>
    </dgm:pt>
    <dgm:pt modelId="{252ED54F-ABF7-4083-9DBA-F2C7A9F1D37D}" type="pres">
      <dgm:prSet presAssocID="{5A8F8408-FD7C-48FE-AD15-8CF7350BB706}" presName="circle" presStyleLbl="node1" presStyleIdx="0" presStyleCnt="2" custScaleX="200180" custScaleY="88867" custLinFactNeighborX="-34685" custLinFactNeighborY="-6744"/>
      <dgm:spPr/>
      <dgm:t>
        <a:bodyPr/>
        <a:lstStyle/>
        <a:p>
          <a:endParaRPr lang="en-US"/>
        </a:p>
      </dgm:t>
    </dgm:pt>
    <dgm:pt modelId="{00007E4D-1EB6-4B8B-8007-AD061CED338A}" type="pres">
      <dgm:prSet presAssocID="{B88E483A-9F61-4D29-BAF4-6BEE4D6323F9}" presName="transSpace" presStyleCnt="0"/>
      <dgm:spPr/>
    </dgm:pt>
    <dgm:pt modelId="{9737F3E3-5985-4694-BB21-9B842AC611A6}" type="pres">
      <dgm:prSet presAssocID="{02498C9F-C392-44B7-938F-8007E2BE245A}" presName="posSpace" presStyleCnt="0"/>
      <dgm:spPr/>
    </dgm:pt>
    <dgm:pt modelId="{53F93B4C-C870-4C27-AC5D-8A6D92E13A46}" type="pres">
      <dgm:prSet presAssocID="{02498C9F-C392-44B7-938F-8007E2BE245A}" presName="vertFlow" presStyleCnt="0"/>
      <dgm:spPr/>
    </dgm:pt>
    <dgm:pt modelId="{E63945C6-001D-4578-90F6-EB7C4A7AB1DB}" type="pres">
      <dgm:prSet presAssocID="{02498C9F-C392-44B7-938F-8007E2BE245A}" presName="topSpace" presStyleCnt="0"/>
      <dgm:spPr/>
    </dgm:pt>
    <dgm:pt modelId="{C1F4E59E-4C30-44C8-82FE-388B5E031595}" type="pres">
      <dgm:prSet presAssocID="{02498C9F-C392-44B7-938F-8007E2BE245A}" presName="firstComp" presStyleCnt="0"/>
      <dgm:spPr/>
    </dgm:pt>
    <dgm:pt modelId="{54ACF29E-B913-4F9C-838C-2A616DC42A76}" type="pres">
      <dgm:prSet presAssocID="{02498C9F-C392-44B7-938F-8007E2BE245A}" presName="firstChild" presStyleLbl="bgAccFollowNode1" presStyleIdx="1" presStyleCnt="2" custScaleX="139201" custScaleY="332498" custLinFactNeighborX="-42445"/>
      <dgm:spPr/>
      <dgm:t>
        <a:bodyPr/>
        <a:lstStyle/>
        <a:p>
          <a:endParaRPr lang="en-US"/>
        </a:p>
      </dgm:t>
    </dgm:pt>
    <dgm:pt modelId="{D5D6BD33-60D3-4EAA-8B09-5F238698CD1F}" type="pres">
      <dgm:prSet presAssocID="{02498C9F-C392-44B7-938F-8007E2BE245A}" presName="firstChildTx" presStyleLbl="bgAccFollowNode1" presStyleIdx="1" presStyleCnt="2">
        <dgm:presLayoutVars>
          <dgm:bulletEnabled val="1"/>
        </dgm:presLayoutVars>
      </dgm:prSet>
      <dgm:spPr/>
      <dgm:t>
        <a:bodyPr/>
        <a:lstStyle/>
        <a:p>
          <a:endParaRPr lang="en-US"/>
        </a:p>
      </dgm:t>
    </dgm:pt>
    <dgm:pt modelId="{4F4C06E8-5933-4450-B697-AF587B09A1F2}" type="pres">
      <dgm:prSet presAssocID="{02498C9F-C392-44B7-938F-8007E2BE245A}" presName="negSpace" presStyleCnt="0"/>
      <dgm:spPr/>
    </dgm:pt>
    <dgm:pt modelId="{FFBF0FC0-6E0D-4688-8BC3-8E8DEC530321}" type="pres">
      <dgm:prSet presAssocID="{02498C9F-C392-44B7-938F-8007E2BE245A}" presName="circle" presStyleLbl="node1" presStyleIdx="1" presStyleCnt="2" custScaleX="200180" custScaleY="88867" custLinFactNeighborX="-85806" custLinFactNeighborY="-7541"/>
      <dgm:spPr/>
      <dgm:t>
        <a:bodyPr/>
        <a:lstStyle/>
        <a:p>
          <a:endParaRPr lang="en-US"/>
        </a:p>
      </dgm:t>
    </dgm:pt>
  </dgm:ptLst>
  <dgm:cxnLst>
    <dgm:cxn modelId="{916E2AF6-8298-4D80-A2CB-42A036062DA9}" srcId="{72C1C59A-E7E7-48C3-BE27-5FAB3B41A310}" destId="{02498C9F-C392-44B7-938F-8007E2BE245A}" srcOrd="1" destOrd="0" parTransId="{E2CEF2A1-2574-4E1C-B171-3B70BCAA8F7D}" sibTransId="{9627C16B-87F6-443C-AAFC-3FB812E6C2A0}"/>
    <dgm:cxn modelId="{B9F2901F-27A1-489D-B095-D3E5872834A8}" srcId="{72C1C59A-E7E7-48C3-BE27-5FAB3B41A310}" destId="{5A8F8408-FD7C-48FE-AD15-8CF7350BB706}" srcOrd="0" destOrd="0" parTransId="{BFF7B04E-7AFD-4576-BF2A-FD6BB7FDC5B9}" sibTransId="{B88E483A-9F61-4D29-BAF4-6BEE4D6323F9}"/>
    <dgm:cxn modelId="{4B125CCA-3085-4D75-BCCF-EB7056FA8E3C}" type="presOf" srcId="{715D6728-F3C8-4ADF-8114-EB6485FE8614}" destId="{D5D6BD33-60D3-4EAA-8B09-5F238698CD1F}" srcOrd="1" destOrd="0" presId="urn:microsoft.com/office/officeart/2005/8/layout/hList9"/>
    <dgm:cxn modelId="{8CCA8D5D-F160-41C4-86FB-8E970E482F6F}" srcId="{5A8F8408-FD7C-48FE-AD15-8CF7350BB706}" destId="{B86D431F-BEDF-4431-A08A-A1004017B769}" srcOrd="0" destOrd="0" parTransId="{4FB32A4A-97D8-4B5C-8584-6B49AF15BBE5}" sibTransId="{0CEAFB06-90F6-45F0-8DA3-0F02078DC5A4}"/>
    <dgm:cxn modelId="{F34E8FAD-38C8-4E33-9115-278ADE22D60F}" type="presOf" srcId="{02498C9F-C392-44B7-938F-8007E2BE245A}" destId="{FFBF0FC0-6E0D-4688-8BC3-8E8DEC530321}" srcOrd="0" destOrd="0" presId="urn:microsoft.com/office/officeart/2005/8/layout/hList9"/>
    <dgm:cxn modelId="{BCB84110-67A7-4D80-9D4E-DB05637380E6}" type="presOf" srcId="{72C1C59A-E7E7-48C3-BE27-5FAB3B41A310}" destId="{60359580-D432-4A1E-8410-D6104C604F31}" srcOrd="0" destOrd="0" presId="urn:microsoft.com/office/officeart/2005/8/layout/hList9"/>
    <dgm:cxn modelId="{47CC3BC2-8B96-4CBE-B938-A3D0D9BC9BF3}" type="presOf" srcId="{715D6728-F3C8-4ADF-8114-EB6485FE8614}" destId="{54ACF29E-B913-4F9C-838C-2A616DC42A76}" srcOrd="0" destOrd="0" presId="urn:microsoft.com/office/officeart/2005/8/layout/hList9"/>
    <dgm:cxn modelId="{3C59B425-3DA2-4294-B381-3ED4B9B73C11}" type="presOf" srcId="{B86D431F-BEDF-4431-A08A-A1004017B769}" destId="{98F7868B-1385-463D-B2DA-7554E1B0C287}" srcOrd="0" destOrd="0" presId="urn:microsoft.com/office/officeart/2005/8/layout/hList9"/>
    <dgm:cxn modelId="{5C463C81-9E73-4C5A-8A76-DAB164E0B241}" type="presOf" srcId="{B86D431F-BEDF-4431-A08A-A1004017B769}" destId="{6FD8049A-7253-41BB-B788-7A7858954542}" srcOrd="1" destOrd="0" presId="urn:microsoft.com/office/officeart/2005/8/layout/hList9"/>
    <dgm:cxn modelId="{0FE093EE-1EA7-4553-A1D5-AD6862CB9050}" srcId="{02498C9F-C392-44B7-938F-8007E2BE245A}" destId="{715D6728-F3C8-4ADF-8114-EB6485FE8614}" srcOrd="0" destOrd="0" parTransId="{9CD8B04C-E883-463D-9A3D-DBA73299E26A}" sibTransId="{774C3FC2-EC74-4762-978D-952F8413FCD2}"/>
    <dgm:cxn modelId="{71E58119-AB4C-4831-99D8-606E2C9AFC02}" type="presOf" srcId="{5A8F8408-FD7C-48FE-AD15-8CF7350BB706}" destId="{252ED54F-ABF7-4083-9DBA-F2C7A9F1D37D}" srcOrd="0" destOrd="0" presId="urn:microsoft.com/office/officeart/2005/8/layout/hList9"/>
    <dgm:cxn modelId="{C28AB1E7-E43B-49B9-88F2-7C4782D15AB9}" type="presParOf" srcId="{60359580-D432-4A1E-8410-D6104C604F31}" destId="{928135A9-F589-4FC1-BC34-98AF0DE9F289}" srcOrd="0" destOrd="0" presId="urn:microsoft.com/office/officeart/2005/8/layout/hList9"/>
    <dgm:cxn modelId="{1205E9F3-B273-4CB2-89F3-342C8AE6DACE}" type="presParOf" srcId="{60359580-D432-4A1E-8410-D6104C604F31}" destId="{FE201804-138C-4DE4-9644-5AFCA238167B}" srcOrd="1" destOrd="0" presId="urn:microsoft.com/office/officeart/2005/8/layout/hList9"/>
    <dgm:cxn modelId="{76874895-435B-4A4C-992C-2DC38C4AF12B}" type="presParOf" srcId="{FE201804-138C-4DE4-9644-5AFCA238167B}" destId="{96533550-AB66-41D7-A41F-97EDDFF4951B}" srcOrd="0" destOrd="0" presId="urn:microsoft.com/office/officeart/2005/8/layout/hList9"/>
    <dgm:cxn modelId="{B23E5013-52D8-48D3-88D8-6160060CA53E}" type="presParOf" srcId="{FE201804-138C-4DE4-9644-5AFCA238167B}" destId="{C68C74AC-6EF2-4206-982A-065DA6E59ACA}" srcOrd="1" destOrd="0" presId="urn:microsoft.com/office/officeart/2005/8/layout/hList9"/>
    <dgm:cxn modelId="{98C94776-3960-4854-8B21-EAA5163F91B8}" type="presParOf" srcId="{C68C74AC-6EF2-4206-982A-065DA6E59ACA}" destId="{98F7868B-1385-463D-B2DA-7554E1B0C287}" srcOrd="0" destOrd="0" presId="urn:microsoft.com/office/officeart/2005/8/layout/hList9"/>
    <dgm:cxn modelId="{BB64C9AD-F304-41CB-BEC1-52F6A8AA69B1}" type="presParOf" srcId="{C68C74AC-6EF2-4206-982A-065DA6E59ACA}" destId="{6FD8049A-7253-41BB-B788-7A7858954542}" srcOrd="1" destOrd="0" presId="urn:microsoft.com/office/officeart/2005/8/layout/hList9"/>
    <dgm:cxn modelId="{7E30A057-B5BE-4137-9815-746D66E7212E}" type="presParOf" srcId="{60359580-D432-4A1E-8410-D6104C604F31}" destId="{CF62F15C-2717-4D69-BEC2-2B492D1CF08F}" srcOrd="2" destOrd="0" presId="urn:microsoft.com/office/officeart/2005/8/layout/hList9"/>
    <dgm:cxn modelId="{05F36800-5059-4724-897E-524150BA78BF}" type="presParOf" srcId="{60359580-D432-4A1E-8410-D6104C604F31}" destId="{252ED54F-ABF7-4083-9DBA-F2C7A9F1D37D}" srcOrd="3" destOrd="0" presId="urn:microsoft.com/office/officeart/2005/8/layout/hList9"/>
    <dgm:cxn modelId="{9A2F52CD-165B-4647-A3A6-5D6F9D83EBB4}" type="presParOf" srcId="{60359580-D432-4A1E-8410-D6104C604F31}" destId="{00007E4D-1EB6-4B8B-8007-AD061CED338A}" srcOrd="4" destOrd="0" presId="urn:microsoft.com/office/officeart/2005/8/layout/hList9"/>
    <dgm:cxn modelId="{EB91EABF-50BF-4FEE-8742-AD0E854D3C8E}" type="presParOf" srcId="{60359580-D432-4A1E-8410-D6104C604F31}" destId="{9737F3E3-5985-4694-BB21-9B842AC611A6}" srcOrd="5" destOrd="0" presId="urn:microsoft.com/office/officeart/2005/8/layout/hList9"/>
    <dgm:cxn modelId="{12AFFC94-CF86-47C1-8184-0CD3314BBB47}" type="presParOf" srcId="{60359580-D432-4A1E-8410-D6104C604F31}" destId="{53F93B4C-C870-4C27-AC5D-8A6D92E13A46}" srcOrd="6" destOrd="0" presId="urn:microsoft.com/office/officeart/2005/8/layout/hList9"/>
    <dgm:cxn modelId="{AF4CC496-C740-4A0A-AA94-B1881F586BAD}" type="presParOf" srcId="{53F93B4C-C870-4C27-AC5D-8A6D92E13A46}" destId="{E63945C6-001D-4578-90F6-EB7C4A7AB1DB}" srcOrd="0" destOrd="0" presId="urn:microsoft.com/office/officeart/2005/8/layout/hList9"/>
    <dgm:cxn modelId="{B15D8711-7873-452A-B015-9BEB870EC111}" type="presParOf" srcId="{53F93B4C-C870-4C27-AC5D-8A6D92E13A46}" destId="{C1F4E59E-4C30-44C8-82FE-388B5E031595}" srcOrd="1" destOrd="0" presId="urn:microsoft.com/office/officeart/2005/8/layout/hList9"/>
    <dgm:cxn modelId="{D53C875B-90FB-4B34-A6B7-D81D0CE7BEBB}" type="presParOf" srcId="{C1F4E59E-4C30-44C8-82FE-388B5E031595}" destId="{54ACF29E-B913-4F9C-838C-2A616DC42A76}" srcOrd="0" destOrd="0" presId="urn:microsoft.com/office/officeart/2005/8/layout/hList9"/>
    <dgm:cxn modelId="{02A881B3-17BE-46F2-989B-93D78AEF7CE3}" type="presParOf" srcId="{C1F4E59E-4C30-44C8-82FE-388B5E031595}" destId="{D5D6BD33-60D3-4EAA-8B09-5F238698CD1F}" srcOrd="1" destOrd="0" presId="urn:microsoft.com/office/officeart/2005/8/layout/hList9"/>
    <dgm:cxn modelId="{18D65E12-EFE1-4250-AE2D-42E760FAC9BB}" type="presParOf" srcId="{60359580-D432-4A1E-8410-D6104C604F31}" destId="{4F4C06E8-5933-4450-B697-AF587B09A1F2}" srcOrd="7" destOrd="0" presId="urn:microsoft.com/office/officeart/2005/8/layout/hList9"/>
    <dgm:cxn modelId="{295C23C9-8AF9-4213-B8DD-C8AAD972267F}" type="presParOf" srcId="{60359580-D432-4A1E-8410-D6104C604F31}" destId="{FFBF0FC0-6E0D-4688-8BC3-8E8DEC530321}"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39F1FC-3D33-4614-9DF4-91DB16DDDB57}" type="doc">
      <dgm:prSet loTypeId="urn:microsoft.com/office/officeart/2005/8/layout/hList9" loCatId="list" qsTypeId="urn:microsoft.com/office/officeart/2005/8/quickstyle/3d2" qsCatId="3D" csTypeId="urn:microsoft.com/office/officeart/2005/8/colors/accent1_2" csCatId="accent1" phldr="1"/>
      <dgm:spPr/>
      <dgm:t>
        <a:bodyPr/>
        <a:lstStyle/>
        <a:p>
          <a:endParaRPr lang="en-US"/>
        </a:p>
      </dgm:t>
    </dgm:pt>
    <dgm:pt modelId="{1DA1E9AF-9AB1-40CE-8F19-58EE9CAAFA92}">
      <dgm:prSet custT="1"/>
      <dgm:spPr/>
      <dgm:t>
        <a:bodyPr/>
        <a:lstStyle/>
        <a:p>
          <a:pPr rtl="0"/>
          <a:r>
            <a:rPr lang="en-US" sz="1800" i="1" dirty="0" smtClean="0">
              <a:solidFill>
                <a:schemeClr val="tx2"/>
              </a:solidFill>
              <a:latin typeface="+mn-lt"/>
            </a:rPr>
            <a:t>It sounds like you are feeling…</a:t>
          </a:r>
          <a:endParaRPr lang="en-US" sz="1800" i="1" dirty="0">
            <a:solidFill>
              <a:schemeClr val="tx2"/>
            </a:solidFill>
            <a:latin typeface="+mn-lt"/>
          </a:endParaRPr>
        </a:p>
      </dgm:t>
    </dgm:pt>
    <dgm:pt modelId="{F9F73273-83EE-420C-87C4-798D09B1D1A6}" type="parTrans" cxnId="{91A9BED5-D45C-4607-BE65-835604B92626}">
      <dgm:prSet/>
      <dgm:spPr/>
      <dgm:t>
        <a:bodyPr/>
        <a:lstStyle/>
        <a:p>
          <a:endParaRPr lang="en-US"/>
        </a:p>
      </dgm:t>
    </dgm:pt>
    <dgm:pt modelId="{31FAC590-06F1-4EB4-B716-3E58EF0DF556}" type="sibTrans" cxnId="{91A9BED5-D45C-4607-BE65-835604B92626}">
      <dgm:prSet/>
      <dgm:spPr/>
      <dgm:t>
        <a:bodyPr/>
        <a:lstStyle/>
        <a:p>
          <a:endParaRPr lang="en-US"/>
        </a:p>
      </dgm:t>
    </dgm:pt>
    <dgm:pt modelId="{D60F5F31-EB88-418E-A741-A10D18F39583}">
      <dgm:prSet/>
      <dgm:spPr/>
      <dgm:t>
        <a:bodyPr/>
        <a:lstStyle/>
        <a:p>
          <a:pPr rtl="0"/>
          <a:r>
            <a:rPr lang="en-US" dirty="0" smtClean="0"/>
            <a:t>MI</a:t>
          </a:r>
          <a:br>
            <a:rPr lang="en-US" dirty="0" smtClean="0"/>
          </a:br>
          <a:r>
            <a:rPr lang="en-US" dirty="0" smtClean="0"/>
            <a:t>Spirit</a:t>
          </a:r>
          <a:endParaRPr lang="en-US" dirty="0"/>
        </a:p>
      </dgm:t>
    </dgm:pt>
    <dgm:pt modelId="{5B975DD6-FD93-46B6-B880-980EDEBF901C}" type="sibTrans" cxnId="{9D158934-87F2-47A7-8CE9-01A4FF1D8047}">
      <dgm:prSet/>
      <dgm:spPr/>
      <dgm:t>
        <a:bodyPr/>
        <a:lstStyle/>
        <a:p>
          <a:endParaRPr lang="en-US"/>
        </a:p>
      </dgm:t>
    </dgm:pt>
    <dgm:pt modelId="{66D323E6-E1CA-4ED0-8D19-02C11AAA47BC}" type="parTrans" cxnId="{9D158934-87F2-47A7-8CE9-01A4FF1D8047}">
      <dgm:prSet/>
      <dgm:spPr/>
      <dgm:t>
        <a:bodyPr/>
        <a:lstStyle/>
        <a:p>
          <a:endParaRPr lang="en-US"/>
        </a:p>
      </dgm:t>
    </dgm:pt>
    <dgm:pt modelId="{C42E01E8-8FB2-4F80-8EB7-9EB23A2D5A8C}">
      <dgm:prSet custT="1"/>
      <dgm:spPr/>
      <dgm:t>
        <a:bodyPr/>
        <a:lstStyle/>
        <a:p>
          <a:r>
            <a:rPr lang="en-US" sz="1800" i="1" dirty="0" smtClean="0">
              <a:solidFill>
                <a:schemeClr val="tx2"/>
              </a:solidFill>
              <a:latin typeface="+mn-lt"/>
            </a:rPr>
            <a:t>It sounds like you are not happy with…</a:t>
          </a:r>
          <a:endParaRPr lang="en-US" sz="1800" i="1" dirty="0">
            <a:solidFill>
              <a:schemeClr val="tx2"/>
            </a:solidFill>
            <a:latin typeface="+mn-lt"/>
          </a:endParaRPr>
        </a:p>
      </dgm:t>
    </dgm:pt>
    <dgm:pt modelId="{9CC93C76-BF4B-4E18-8EED-5CB6FE47EE99}" type="parTrans" cxnId="{A846D7CE-DF5A-47FA-A557-6DE2B79B67E3}">
      <dgm:prSet/>
      <dgm:spPr/>
      <dgm:t>
        <a:bodyPr/>
        <a:lstStyle/>
        <a:p>
          <a:endParaRPr lang="en-US"/>
        </a:p>
      </dgm:t>
    </dgm:pt>
    <dgm:pt modelId="{0BA2BA57-873B-4BF3-B505-6546F34D5D5D}" type="sibTrans" cxnId="{A846D7CE-DF5A-47FA-A557-6DE2B79B67E3}">
      <dgm:prSet/>
      <dgm:spPr/>
      <dgm:t>
        <a:bodyPr/>
        <a:lstStyle/>
        <a:p>
          <a:endParaRPr lang="en-US"/>
        </a:p>
      </dgm:t>
    </dgm:pt>
    <dgm:pt modelId="{C8A3C04B-448B-49D8-A9A5-91617B5697DC}">
      <dgm:prSet custT="1"/>
      <dgm:spPr/>
      <dgm:t>
        <a:bodyPr/>
        <a:lstStyle/>
        <a:p>
          <a:r>
            <a:rPr lang="en-US" sz="1800" i="1" dirty="0" smtClean="0">
              <a:solidFill>
                <a:schemeClr val="tx2"/>
              </a:solidFill>
              <a:latin typeface="+mn-lt"/>
            </a:rPr>
            <a:t>It sounds like you are a bit uncomfortable about…</a:t>
          </a:r>
          <a:endParaRPr lang="en-US" sz="1800" i="1" dirty="0">
            <a:solidFill>
              <a:schemeClr val="tx2"/>
            </a:solidFill>
            <a:latin typeface="+mn-lt"/>
          </a:endParaRPr>
        </a:p>
      </dgm:t>
    </dgm:pt>
    <dgm:pt modelId="{4170A038-EE86-41A5-B3D7-EEE5516C7526}" type="parTrans" cxnId="{16951F5A-67D7-4BB0-A14A-CA287F62ED09}">
      <dgm:prSet/>
      <dgm:spPr/>
      <dgm:t>
        <a:bodyPr/>
        <a:lstStyle/>
        <a:p>
          <a:endParaRPr lang="en-US"/>
        </a:p>
      </dgm:t>
    </dgm:pt>
    <dgm:pt modelId="{13C063DA-86D4-49D1-A2ED-ED7B3A18E71E}" type="sibTrans" cxnId="{16951F5A-67D7-4BB0-A14A-CA287F62ED09}">
      <dgm:prSet/>
      <dgm:spPr/>
      <dgm:t>
        <a:bodyPr/>
        <a:lstStyle/>
        <a:p>
          <a:endParaRPr lang="en-US"/>
        </a:p>
      </dgm:t>
    </dgm:pt>
    <dgm:pt modelId="{F9829B80-77C4-480D-8D75-358318C11353}">
      <dgm:prSet custT="1"/>
      <dgm:spPr/>
      <dgm:t>
        <a:bodyPr/>
        <a:lstStyle/>
        <a:p>
          <a:r>
            <a:rPr lang="en-US" sz="1800" i="1" dirty="0" smtClean="0">
              <a:solidFill>
                <a:schemeClr val="tx2"/>
              </a:solidFill>
              <a:latin typeface="+mn-lt"/>
            </a:rPr>
            <a:t>So you are saying that you are having trouble…</a:t>
          </a:r>
          <a:endParaRPr lang="en-US" sz="1800" i="1" dirty="0">
            <a:solidFill>
              <a:schemeClr val="tx2"/>
            </a:solidFill>
            <a:latin typeface="+mn-lt"/>
          </a:endParaRPr>
        </a:p>
      </dgm:t>
    </dgm:pt>
    <dgm:pt modelId="{D002BBD8-AA9D-4106-8101-DA8F085435BC}" type="parTrans" cxnId="{2DEA4B6F-09CA-4A47-8EDC-A4927E0DCBD6}">
      <dgm:prSet/>
      <dgm:spPr/>
      <dgm:t>
        <a:bodyPr/>
        <a:lstStyle/>
        <a:p>
          <a:endParaRPr lang="en-US"/>
        </a:p>
      </dgm:t>
    </dgm:pt>
    <dgm:pt modelId="{83EB56D5-597E-406F-B573-56FDE1DED1D0}" type="sibTrans" cxnId="{2DEA4B6F-09CA-4A47-8EDC-A4927E0DCBD6}">
      <dgm:prSet/>
      <dgm:spPr/>
      <dgm:t>
        <a:bodyPr/>
        <a:lstStyle/>
        <a:p>
          <a:endParaRPr lang="en-US"/>
        </a:p>
      </dgm:t>
    </dgm:pt>
    <dgm:pt modelId="{C81E63A4-BD90-4CE6-A289-41C02494B0A2}">
      <dgm:prSet custT="1"/>
      <dgm:spPr/>
      <dgm:t>
        <a:bodyPr/>
        <a:lstStyle/>
        <a:p>
          <a:r>
            <a:rPr lang="en-US" sz="1800" i="1" dirty="0" smtClean="0">
              <a:solidFill>
                <a:schemeClr val="tx2"/>
              </a:solidFill>
              <a:latin typeface="+mn-lt"/>
            </a:rPr>
            <a:t>So you are saying that you are no so sure about …</a:t>
          </a:r>
          <a:endParaRPr lang="en-US" sz="1800" i="1" dirty="0">
            <a:solidFill>
              <a:schemeClr val="tx2"/>
            </a:solidFill>
            <a:latin typeface="+mn-lt"/>
          </a:endParaRPr>
        </a:p>
      </dgm:t>
    </dgm:pt>
    <dgm:pt modelId="{4240611B-9EBE-4055-8D7B-82C79614C28C}" type="parTrans" cxnId="{F22CAA62-82BC-4FFD-A467-CD0CE11C1B81}">
      <dgm:prSet/>
      <dgm:spPr/>
      <dgm:t>
        <a:bodyPr/>
        <a:lstStyle/>
        <a:p>
          <a:endParaRPr lang="en-US"/>
        </a:p>
      </dgm:t>
    </dgm:pt>
    <dgm:pt modelId="{ED2DC442-21AB-4FFD-B57A-78C7A02EF40E}" type="sibTrans" cxnId="{F22CAA62-82BC-4FFD-A467-CD0CE11C1B81}">
      <dgm:prSet/>
      <dgm:spPr/>
      <dgm:t>
        <a:bodyPr/>
        <a:lstStyle/>
        <a:p>
          <a:endParaRPr lang="en-US"/>
        </a:p>
      </dgm:t>
    </dgm:pt>
    <dgm:pt modelId="{CEDAD83A-8F86-4ED4-8E52-E3E38791D00D}">
      <dgm:prSet custT="1"/>
      <dgm:spPr/>
      <dgm:t>
        <a:bodyPr/>
        <a:lstStyle/>
        <a:p>
          <a:r>
            <a:rPr lang="en-US" sz="1800" i="1" dirty="0" smtClean="0">
              <a:solidFill>
                <a:schemeClr val="tx2"/>
              </a:solidFill>
              <a:latin typeface="+mn-lt"/>
            </a:rPr>
            <a:t>You’re not ready to…</a:t>
          </a:r>
          <a:endParaRPr lang="en-US" sz="1800" i="1" dirty="0">
            <a:solidFill>
              <a:schemeClr val="tx2"/>
            </a:solidFill>
            <a:latin typeface="+mn-lt"/>
          </a:endParaRPr>
        </a:p>
      </dgm:t>
    </dgm:pt>
    <dgm:pt modelId="{91626B47-4284-4442-A108-B0152A3AE32E}" type="parTrans" cxnId="{C1B3BE6A-5E37-4BA4-8349-BC137C0339C1}">
      <dgm:prSet/>
      <dgm:spPr/>
      <dgm:t>
        <a:bodyPr/>
        <a:lstStyle/>
        <a:p>
          <a:endParaRPr lang="en-US"/>
        </a:p>
      </dgm:t>
    </dgm:pt>
    <dgm:pt modelId="{7578F937-2880-42D7-A863-936F4A6E8C77}" type="sibTrans" cxnId="{C1B3BE6A-5E37-4BA4-8349-BC137C0339C1}">
      <dgm:prSet/>
      <dgm:spPr/>
      <dgm:t>
        <a:bodyPr/>
        <a:lstStyle/>
        <a:p>
          <a:endParaRPr lang="en-US"/>
        </a:p>
      </dgm:t>
    </dgm:pt>
    <dgm:pt modelId="{0C784B80-058A-45DB-9D62-DDD5D87BBDAA}">
      <dgm:prSet custT="1"/>
      <dgm:spPr/>
      <dgm:t>
        <a:bodyPr/>
        <a:lstStyle/>
        <a:p>
          <a:r>
            <a:rPr lang="en-US" sz="1800" i="1" dirty="0" smtClean="0">
              <a:solidFill>
                <a:schemeClr val="tx2"/>
              </a:solidFill>
              <a:latin typeface="+mn-lt"/>
            </a:rPr>
            <a:t>You’re having a problem with…</a:t>
          </a:r>
          <a:endParaRPr lang="en-US" sz="1800" i="1" dirty="0">
            <a:solidFill>
              <a:schemeClr val="tx2"/>
            </a:solidFill>
            <a:latin typeface="+mn-lt"/>
          </a:endParaRPr>
        </a:p>
      </dgm:t>
    </dgm:pt>
    <dgm:pt modelId="{A5D1B50D-279B-4C83-B631-0C4036FEFBDE}" type="parTrans" cxnId="{AB9746D2-57FC-4838-82E6-8ECFB9BA91AB}">
      <dgm:prSet/>
      <dgm:spPr/>
      <dgm:t>
        <a:bodyPr/>
        <a:lstStyle/>
        <a:p>
          <a:endParaRPr lang="en-US"/>
        </a:p>
      </dgm:t>
    </dgm:pt>
    <dgm:pt modelId="{5B2C17A3-80E0-42E6-AF0F-F0E869C09691}" type="sibTrans" cxnId="{AB9746D2-57FC-4838-82E6-8ECFB9BA91AB}">
      <dgm:prSet/>
      <dgm:spPr/>
      <dgm:t>
        <a:bodyPr/>
        <a:lstStyle/>
        <a:p>
          <a:endParaRPr lang="en-US"/>
        </a:p>
      </dgm:t>
    </dgm:pt>
    <dgm:pt modelId="{C6A900EC-07CC-42FE-AD6F-61CE575B3336}">
      <dgm:prSet custT="1"/>
      <dgm:spPr/>
      <dgm:t>
        <a:bodyPr/>
        <a:lstStyle/>
        <a:p>
          <a:r>
            <a:rPr lang="en-US" sz="1800" i="1" dirty="0" smtClean="0">
              <a:solidFill>
                <a:schemeClr val="tx2"/>
              </a:solidFill>
              <a:latin typeface="+mn-lt"/>
            </a:rPr>
            <a:t>You’re feeling that…</a:t>
          </a:r>
          <a:endParaRPr lang="en-US" sz="1800" i="1" dirty="0">
            <a:solidFill>
              <a:schemeClr val="tx2"/>
            </a:solidFill>
            <a:latin typeface="+mn-lt"/>
          </a:endParaRPr>
        </a:p>
      </dgm:t>
    </dgm:pt>
    <dgm:pt modelId="{326117F5-C2A8-4E1D-A4D6-D312C32B7EFF}" type="parTrans" cxnId="{4ACBB863-1E9F-4D0A-8CE2-935926C57571}">
      <dgm:prSet/>
      <dgm:spPr/>
      <dgm:t>
        <a:bodyPr/>
        <a:lstStyle/>
        <a:p>
          <a:endParaRPr lang="en-US"/>
        </a:p>
      </dgm:t>
    </dgm:pt>
    <dgm:pt modelId="{C6843315-3B32-4E79-97A9-4B1D066AA148}" type="sibTrans" cxnId="{4ACBB863-1E9F-4D0A-8CE2-935926C57571}">
      <dgm:prSet/>
      <dgm:spPr/>
      <dgm:t>
        <a:bodyPr/>
        <a:lstStyle/>
        <a:p>
          <a:endParaRPr lang="en-US"/>
        </a:p>
      </dgm:t>
    </dgm:pt>
    <dgm:pt modelId="{2CB974A9-6553-4C74-AD13-78A802013652}">
      <dgm:prSet custT="1"/>
      <dgm:spPr/>
      <dgm:t>
        <a:bodyPr/>
        <a:lstStyle/>
        <a:p>
          <a:r>
            <a:rPr lang="en-US" sz="1800" i="1" dirty="0" smtClean="0">
              <a:solidFill>
                <a:schemeClr val="tx2"/>
              </a:solidFill>
              <a:latin typeface="+mn-lt"/>
            </a:rPr>
            <a:t>It’s been difficult for you…</a:t>
          </a:r>
          <a:endParaRPr lang="en-US" sz="1800" i="1" dirty="0">
            <a:solidFill>
              <a:schemeClr val="tx2"/>
            </a:solidFill>
            <a:latin typeface="+mn-lt"/>
          </a:endParaRPr>
        </a:p>
      </dgm:t>
    </dgm:pt>
    <dgm:pt modelId="{BF4C4C22-67AC-4EF1-9874-E8C8804E1384}" type="parTrans" cxnId="{A14797B8-ED88-4859-89A3-4E0D77E7F44E}">
      <dgm:prSet/>
      <dgm:spPr/>
      <dgm:t>
        <a:bodyPr/>
        <a:lstStyle/>
        <a:p>
          <a:endParaRPr lang="en-US"/>
        </a:p>
      </dgm:t>
    </dgm:pt>
    <dgm:pt modelId="{7CCBF7D2-E3D6-40B7-A19A-544200D03A5D}" type="sibTrans" cxnId="{A14797B8-ED88-4859-89A3-4E0D77E7F44E}">
      <dgm:prSet/>
      <dgm:spPr/>
      <dgm:t>
        <a:bodyPr/>
        <a:lstStyle/>
        <a:p>
          <a:endParaRPr lang="en-US"/>
        </a:p>
      </dgm:t>
    </dgm:pt>
    <dgm:pt modelId="{D638D954-9A98-40A4-875E-C59234193434}">
      <dgm:prSet custT="1"/>
      <dgm:spPr/>
      <dgm:t>
        <a:bodyPr/>
        <a:lstStyle/>
        <a:p>
          <a:r>
            <a:rPr lang="en-US" sz="1800" i="1" dirty="0" smtClean="0">
              <a:solidFill>
                <a:schemeClr val="tx2"/>
              </a:solidFill>
              <a:latin typeface="+mn-lt"/>
            </a:rPr>
            <a:t>You’re struggling with…</a:t>
          </a:r>
          <a:endParaRPr lang="en-US" sz="1800" i="1" dirty="0">
            <a:solidFill>
              <a:schemeClr val="tx2"/>
            </a:solidFill>
            <a:latin typeface="+mn-lt"/>
          </a:endParaRPr>
        </a:p>
      </dgm:t>
    </dgm:pt>
    <dgm:pt modelId="{68E4A9FD-60C5-4843-9B3A-9A8960F477BB}" type="parTrans" cxnId="{6380CAF0-83E9-4DEE-B275-F793D14DB386}">
      <dgm:prSet/>
      <dgm:spPr/>
      <dgm:t>
        <a:bodyPr/>
        <a:lstStyle/>
        <a:p>
          <a:endParaRPr lang="en-US"/>
        </a:p>
      </dgm:t>
    </dgm:pt>
    <dgm:pt modelId="{9356B45E-382B-4FE5-A964-AA4F0598CDF9}" type="sibTrans" cxnId="{6380CAF0-83E9-4DEE-B275-F793D14DB386}">
      <dgm:prSet/>
      <dgm:spPr/>
      <dgm:t>
        <a:bodyPr/>
        <a:lstStyle/>
        <a:p>
          <a:endParaRPr lang="en-US"/>
        </a:p>
      </dgm:t>
    </dgm:pt>
    <dgm:pt modelId="{D5B633A6-E8CA-49FF-94C8-AF114245C9EF}">
      <dgm:prSet custT="1"/>
      <dgm:spPr/>
      <dgm:t>
        <a:bodyPr/>
        <a:lstStyle/>
        <a:p>
          <a:r>
            <a:rPr lang="en-US" sz="1800" i="1" dirty="0" smtClean="0">
              <a:solidFill>
                <a:schemeClr val="tx2"/>
              </a:solidFill>
              <a:latin typeface="+mn-lt"/>
            </a:rPr>
            <a:t>What a pisser!     </a:t>
          </a:r>
          <a:endParaRPr lang="en-US" sz="1800" i="1" dirty="0">
            <a:solidFill>
              <a:schemeClr val="tx2"/>
            </a:solidFill>
            <a:latin typeface="+mn-lt"/>
          </a:endParaRPr>
        </a:p>
      </dgm:t>
    </dgm:pt>
    <dgm:pt modelId="{A00C54B1-8654-4101-AA1F-D351B588D17E}" type="parTrans" cxnId="{C0D5FC02-3607-49BF-A460-DB28B3F13F82}">
      <dgm:prSet/>
      <dgm:spPr/>
      <dgm:t>
        <a:bodyPr/>
        <a:lstStyle/>
        <a:p>
          <a:endParaRPr lang="en-US"/>
        </a:p>
      </dgm:t>
    </dgm:pt>
    <dgm:pt modelId="{39F284B5-DBFE-4DF0-88B3-5BC74F2EE903}" type="sibTrans" cxnId="{C0D5FC02-3607-49BF-A460-DB28B3F13F82}">
      <dgm:prSet/>
      <dgm:spPr/>
      <dgm:t>
        <a:bodyPr/>
        <a:lstStyle/>
        <a:p>
          <a:endParaRPr lang="en-US"/>
        </a:p>
      </dgm:t>
    </dgm:pt>
    <dgm:pt modelId="{133DF7A1-48FF-42BB-BBE9-1684C2E23B51}" type="pres">
      <dgm:prSet presAssocID="{E539F1FC-3D33-4614-9DF4-91DB16DDDB57}" presName="list" presStyleCnt="0">
        <dgm:presLayoutVars>
          <dgm:dir/>
          <dgm:animLvl val="lvl"/>
        </dgm:presLayoutVars>
      </dgm:prSet>
      <dgm:spPr/>
      <dgm:t>
        <a:bodyPr/>
        <a:lstStyle/>
        <a:p>
          <a:endParaRPr lang="en-US"/>
        </a:p>
      </dgm:t>
    </dgm:pt>
    <dgm:pt modelId="{9ABDC37D-EB85-49DC-8A6A-62E91D44C73D}" type="pres">
      <dgm:prSet presAssocID="{D60F5F31-EB88-418E-A741-A10D18F39583}" presName="posSpace" presStyleCnt="0"/>
      <dgm:spPr/>
    </dgm:pt>
    <dgm:pt modelId="{6B5A57B4-38D8-445D-B728-CD6B988DE0B9}" type="pres">
      <dgm:prSet presAssocID="{D60F5F31-EB88-418E-A741-A10D18F39583}" presName="vertFlow" presStyleCnt="0"/>
      <dgm:spPr/>
    </dgm:pt>
    <dgm:pt modelId="{76E399DF-11B5-4CB0-A647-B21EA469EF15}" type="pres">
      <dgm:prSet presAssocID="{D60F5F31-EB88-418E-A741-A10D18F39583}" presName="topSpace" presStyleCnt="0"/>
      <dgm:spPr/>
    </dgm:pt>
    <dgm:pt modelId="{84660F0C-CEE5-4E00-80CF-6CF5DBB0EB7D}" type="pres">
      <dgm:prSet presAssocID="{D60F5F31-EB88-418E-A741-A10D18F39583}" presName="firstComp" presStyleCnt="0"/>
      <dgm:spPr/>
    </dgm:pt>
    <dgm:pt modelId="{B0D2FB7F-38C9-473B-9D04-925DEECB2FF5}" type="pres">
      <dgm:prSet presAssocID="{D60F5F31-EB88-418E-A741-A10D18F39583}" presName="firstChild" presStyleLbl="bgAccFollowNode1" presStyleIdx="0" presStyleCnt="11" custScaleX="312710"/>
      <dgm:spPr/>
      <dgm:t>
        <a:bodyPr/>
        <a:lstStyle/>
        <a:p>
          <a:endParaRPr lang="en-US"/>
        </a:p>
      </dgm:t>
    </dgm:pt>
    <dgm:pt modelId="{CDF6F471-6697-40A2-9A6D-D3DF769BD021}" type="pres">
      <dgm:prSet presAssocID="{D60F5F31-EB88-418E-A741-A10D18F39583}" presName="firstChildTx" presStyleLbl="bgAccFollowNode1" presStyleIdx="0" presStyleCnt="11">
        <dgm:presLayoutVars>
          <dgm:bulletEnabled val="1"/>
        </dgm:presLayoutVars>
      </dgm:prSet>
      <dgm:spPr/>
      <dgm:t>
        <a:bodyPr/>
        <a:lstStyle/>
        <a:p>
          <a:endParaRPr lang="en-US"/>
        </a:p>
      </dgm:t>
    </dgm:pt>
    <dgm:pt modelId="{6324EA11-034E-4B0D-B61C-8BF11C8781B6}" type="pres">
      <dgm:prSet presAssocID="{C42E01E8-8FB2-4F80-8EB7-9EB23A2D5A8C}" presName="comp" presStyleCnt="0"/>
      <dgm:spPr/>
    </dgm:pt>
    <dgm:pt modelId="{968A6B9A-91AF-4787-8C67-B257F5B18381}" type="pres">
      <dgm:prSet presAssocID="{C42E01E8-8FB2-4F80-8EB7-9EB23A2D5A8C}" presName="child" presStyleLbl="bgAccFollowNode1" presStyleIdx="1" presStyleCnt="11" custScaleX="311815"/>
      <dgm:spPr/>
      <dgm:t>
        <a:bodyPr/>
        <a:lstStyle/>
        <a:p>
          <a:endParaRPr lang="en-US"/>
        </a:p>
      </dgm:t>
    </dgm:pt>
    <dgm:pt modelId="{B0BDC6E5-717D-48AB-B2A6-16290313EA19}" type="pres">
      <dgm:prSet presAssocID="{C42E01E8-8FB2-4F80-8EB7-9EB23A2D5A8C}" presName="childTx" presStyleLbl="bgAccFollowNode1" presStyleIdx="1" presStyleCnt="11">
        <dgm:presLayoutVars>
          <dgm:bulletEnabled val="1"/>
        </dgm:presLayoutVars>
      </dgm:prSet>
      <dgm:spPr/>
      <dgm:t>
        <a:bodyPr/>
        <a:lstStyle/>
        <a:p>
          <a:endParaRPr lang="en-US"/>
        </a:p>
      </dgm:t>
    </dgm:pt>
    <dgm:pt modelId="{1619A54F-8FD6-4DFE-9C68-F2723F2BEE11}" type="pres">
      <dgm:prSet presAssocID="{C8A3C04B-448B-49D8-A9A5-91617B5697DC}" presName="comp" presStyleCnt="0"/>
      <dgm:spPr/>
    </dgm:pt>
    <dgm:pt modelId="{2E19438D-BFCF-4A9D-81A0-1C46176E3EF4}" type="pres">
      <dgm:prSet presAssocID="{C8A3C04B-448B-49D8-A9A5-91617B5697DC}" presName="child" presStyleLbl="bgAccFollowNode1" presStyleIdx="2" presStyleCnt="11" custScaleX="311815"/>
      <dgm:spPr/>
      <dgm:t>
        <a:bodyPr/>
        <a:lstStyle/>
        <a:p>
          <a:endParaRPr lang="en-US"/>
        </a:p>
      </dgm:t>
    </dgm:pt>
    <dgm:pt modelId="{A49AF95C-07D7-4288-A4B5-FDDACACE0164}" type="pres">
      <dgm:prSet presAssocID="{C8A3C04B-448B-49D8-A9A5-91617B5697DC}" presName="childTx" presStyleLbl="bgAccFollowNode1" presStyleIdx="2" presStyleCnt="11">
        <dgm:presLayoutVars>
          <dgm:bulletEnabled val="1"/>
        </dgm:presLayoutVars>
      </dgm:prSet>
      <dgm:spPr/>
      <dgm:t>
        <a:bodyPr/>
        <a:lstStyle/>
        <a:p>
          <a:endParaRPr lang="en-US"/>
        </a:p>
      </dgm:t>
    </dgm:pt>
    <dgm:pt modelId="{276DB864-CA8C-45A5-B9EB-99DADA19A494}" type="pres">
      <dgm:prSet presAssocID="{F9829B80-77C4-480D-8D75-358318C11353}" presName="comp" presStyleCnt="0"/>
      <dgm:spPr/>
    </dgm:pt>
    <dgm:pt modelId="{3540DC1D-F683-4CAB-A303-B453CA667949}" type="pres">
      <dgm:prSet presAssocID="{F9829B80-77C4-480D-8D75-358318C11353}" presName="child" presStyleLbl="bgAccFollowNode1" presStyleIdx="3" presStyleCnt="11" custScaleX="311815"/>
      <dgm:spPr/>
      <dgm:t>
        <a:bodyPr/>
        <a:lstStyle/>
        <a:p>
          <a:endParaRPr lang="en-US"/>
        </a:p>
      </dgm:t>
    </dgm:pt>
    <dgm:pt modelId="{F9D2A737-75D1-42BA-8E08-8E9CD342B926}" type="pres">
      <dgm:prSet presAssocID="{F9829B80-77C4-480D-8D75-358318C11353}" presName="childTx" presStyleLbl="bgAccFollowNode1" presStyleIdx="3" presStyleCnt="11">
        <dgm:presLayoutVars>
          <dgm:bulletEnabled val="1"/>
        </dgm:presLayoutVars>
      </dgm:prSet>
      <dgm:spPr/>
      <dgm:t>
        <a:bodyPr/>
        <a:lstStyle/>
        <a:p>
          <a:endParaRPr lang="en-US"/>
        </a:p>
      </dgm:t>
    </dgm:pt>
    <dgm:pt modelId="{14313C9A-5D64-4C6B-9489-91F7E5038D08}" type="pres">
      <dgm:prSet presAssocID="{C81E63A4-BD90-4CE6-A289-41C02494B0A2}" presName="comp" presStyleCnt="0"/>
      <dgm:spPr/>
    </dgm:pt>
    <dgm:pt modelId="{02C6E9C6-8482-4056-8BDB-D5D765420DB6}" type="pres">
      <dgm:prSet presAssocID="{C81E63A4-BD90-4CE6-A289-41C02494B0A2}" presName="child" presStyleLbl="bgAccFollowNode1" presStyleIdx="4" presStyleCnt="11" custScaleX="311815"/>
      <dgm:spPr/>
      <dgm:t>
        <a:bodyPr/>
        <a:lstStyle/>
        <a:p>
          <a:endParaRPr lang="en-US"/>
        </a:p>
      </dgm:t>
    </dgm:pt>
    <dgm:pt modelId="{DB72B8DF-8F9F-46AC-902C-32C4D85B6476}" type="pres">
      <dgm:prSet presAssocID="{C81E63A4-BD90-4CE6-A289-41C02494B0A2}" presName="childTx" presStyleLbl="bgAccFollowNode1" presStyleIdx="4" presStyleCnt="11">
        <dgm:presLayoutVars>
          <dgm:bulletEnabled val="1"/>
        </dgm:presLayoutVars>
      </dgm:prSet>
      <dgm:spPr/>
      <dgm:t>
        <a:bodyPr/>
        <a:lstStyle/>
        <a:p>
          <a:endParaRPr lang="en-US"/>
        </a:p>
      </dgm:t>
    </dgm:pt>
    <dgm:pt modelId="{0DC3CDCE-0A42-4C49-AB77-C6C07668BD70}" type="pres">
      <dgm:prSet presAssocID="{CEDAD83A-8F86-4ED4-8E52-E3E38791D00D}" presName="comp" presStyleCnt="0"/>
      <dgm:spPr/>
    </dgm:pt>
    <dgm:pt modelId="{46077AAE-F373-4CF9-AB7A-741C90D76D9A}" type="pres">
      <dgm:prSet presAssocID="{CEDAD83A-8F86-4ED4-8E52-E3E38791D00D}" presName="child" presStyleLbl="bgAccFollowNode1" presStyleIdx="5" presStyleCnt="11" custScaleX="311815"/>
      <dgm:spPr/>
      <dgm:t>
        <a:bodyPr/>
        <a:lstStyle/>
        <a:p>
          <a:endParaRPr lang="en-US"/>
        </a:p>
      </dgm:t>
    </dgm:pt>
    <dgm:pt modelId="{0085F76B-4CC6-49A2-80E2-36BAB6FECDCA}" type="pres">
      <dgm:prSet presAssocID="{CEDAD83A-8F86-4ED4-8E52-E3E38791D00D}" presName="childTx" presStyleLbl="bgAccFollowNode1" presStyleIdx="5" presStyleCnt="11">
        <dgm:presLayoutVars>
          <dgm:bulletEnabled val="1"/>
        </dgm:presLayoutVars>
      </dgm:prSet>
      <dgm:spPr/>
      <dgm:t>
        <a:bodyPr/>
        <a:lstStyle/>
        <a:p>
          <a:endParaRPr lang="en-US"/>
        </a:p>
      </dgm:t>
    </dgm:pt>
    <dgm:pt modelId="{4994EFF6-0F25-492A-97FB-03838D38CAFF}" type="pres">
      <dgm:prSet presAssocID="{0C784B80-058A-45DB-9D62-DDD5D87BBDAA}" presName="comp" presStyleCnt="0"/>
      <dgm:spPr/>
    </dgm:pt>
    <dgm:pt modelId="{1B0651B2-5806-4244-8DA3-45061F0BB4C6}" type="pres">
      <dgm:prSet presAssocID="{0C784B80-058A-45DB-9D62-DDD5D87BBDAA}" presName="child" presStyleLbl="bgAccFollowNode1" presStyleIdx="6" presStyleCnt="11" custScaleX="311815"/>
      <dgm:spPr/>
      <dgm:t>
        <a:bodyPr/>
        <a:lstStyle/>
        <a:p>
          <a:endParaRPr lang="en-US"/>
        </a:p>
      </dgm:t>
    </dgm:pt>
    <dgm:pt modelId="{9F878359-4D90-417C-B3CF-77654BD9FA2F}" type="pres">
      <dgm:prSet presAssocID="{0C784B80-058A-45DB-9D62-DDD5D87BBDAA}" presName="childTx" presStyleLbl="bgAccFollowNode1" presStyleIdx="6" presStyleCnt="11">
        <dgm:presLayoutVars>
          <dgm:bulletEnabled val="1"/>
        </dgm:presLayoutVars>
      </dgm:prSet>
      <dgm:spPr/>
      <dgm:t>
        <a:bodyPr/>
        <a:lstStyle/>
        <a:p>
          <a:endParaRPr lang="en-US"/>
        </a:p>
      </dgm:t>
    </dgm:pt>
    <dgm:pt modelId="{2FE5AE29-0D3E-4234-95CF-BDF4653AC473}" type="pres">
      <dgm:prSet presAssocID="{C6A900EC-07CC-42FE-AD6F-61CE575B3336}" presName="comp" presStyleCnt="0"/>
      <dgm:spPr/>
    </dgm:pt>
    <dgm:pt modelId="{11674D60-7180-44FE-91C8-E02FD48BE58A}" type="pres">
      <dgm:prSet presAssocID="{C6A900EC-07CC-42FE-AD6F-61CE575B3336}" presName="child" presStyleLbl="bgAccFollowNode1" presStyleIdx="7" presStyleCnt="11" custScaleX="311815"/>
      <dgm:spPr/>
      <dgm:t>
        <a:bodyPr/>
        <a:lstStyle/>
        <a:p>
          <a:endParaRPr lang="en-US"/>
        </a:p>
      </dgm:t>
    </dgm:pt>
    <dgm:pt modelId="{F85D0AA0-A766-4D9C-B0DD-D7DE50D7F226}" type="pres">
      <dgm:prSet presAssocID="{C6A900EC-07CC-42FE-AD6F-61CE575B3336}" presName="childTx" presStyleLbl="bgAccFollowNode1" presStyleIdx="7" presStyleCnt="11">
        <dgm:presLayoutVars>
          <dgm:bulletEnabled val="1"/>
        </dgm:presLayoutVars>
      </dgm:prSet>
      <dgm:spPr/>
      <dgm:t>
        <a:bodyPr/>
        <a:lstStyle/>
        <a:p>
          <a:endParaRPr lang="en-US"/>
        </a:p>
      </dgm:t>
    </dgm:pt>
    <dgm:pt modelId="{94105C69-0F57-4E05-8F6B-C369DF36F310}" type="pres">
      <dgm:prSet presAssocID="{2CB974A9-6553-4C74-AD13-78A802013652}" presName="comp" presStyleCnt="0"/>
      <dgm:spPr/>
    </dgm:pt>
    <dgm:pt modelId="{1655552C-C5D8-491C-BEC8-E98065B40B06}" type="pres">
      <dgm:prSet presAssocID="{2CB974A9-6553-4C74-AD13-78A802013652}" presName="child" presStyleLbl="bgAccFollowNode1" presStyleIdx="8" presStyleCnt="11" custScaleX="311815"/>
      <dgm:spPr/>
      <dgm:t>
        <a:bodyPr/>
        <a:lstStyle/>
        <a:p>
          <a:endParaRPr lang="en-US"/>
        </a:p>
      </dgm:t>
    </dgm:pt>
    <dgm:pt modelId="{4F18F742-0EB3-4BDA-8BC8-D215D113BECF}" type="pres">
      <dgm:prSet presAssocID="{2CB974A9-6553-4C74-AD13-78A802013652}" presName="childTx" presStyleLbl="bgAccFollowNode1" presStyleIdx="8" presStyleCnt="11">
        <dgm:presLayoutVars>
          <dgm:bulletEnabled val="1"/>
        </dgm:presLayoutVars>
      </dgm:prSet>
      <dgm:spPr/>
      <dgm:t>
        <a:bodyPr/>
        <a:lstStyle/>
        <a:p>
          <a:endParaRPr lang="en-US"/>
        </a:p>
      </dgm:t>
    </dgm:pt>
    <dgm:pt modelId="{883DAD66-4289-4D1F-B272-E5F1AAF3CCFB}" type="pres">
      <dgm:prSet presAssocID="{D638D954-9A98-40A4-875E-C59234193434}" presName="comp" presStyleCnt="0"/>
      <dgm:spPr/>
    </dgm:pt>
    <dgm:pt modelId="{4AD9EB95-A308-4E68-99E4-86822331EEB7}" type="pres">
      <dgm:prSet presAssocID="{D638D954-9A98-40A4-875E-C59234193434}" presName="child" presStyleLbl="bgAccFollowNode1" presStyleIdx="9" presStyleCnt="11" custScaleX="311815"/>
      <dgm:spPr/>
      <dgm:t>
        <a:bodyPr/>
        <a:lstStyle/>
        <a:p>
          <a:endParaRPr lang="en-US"/>
        </a:p>
      </dgm:t>
    </dgm:pt>
    <dgm:pt modelId="{8D3934AA-A389-4BA0-B967-A00F948E4100}" type="pres">
      <dgm:prSet presAssocID="{D638D954-9A98-40A4-875E-C59234193434}" presName="childTx" presStyleLbl="bgAccFollowNode1" presStyleIdx="9" presStyleCnt="11">
        <dgm:presLayoutVars>
          <dgm:bulletEnabled val="1"/>
        </dgm:presLayoutVars>
      </dgm:prSet>
      <dgm:spPr/>
      <dgm:t>
        <a:bodyPr/>
        <a:lstStyle/>
        <a:p>
          <a:endParaRPr lang="en-US"/>
        </a:p>
      </dgm:t>
    </dgm:pt>
    <dgm:pt modelId="{E860F464-46F7-4C53-8841-F7E37AE1C72C}" type="pres">
      <dgm:prSet presAssocID="{D5B633A6-E8CA-49FF-94C8-AF114245C9EF}" presName="comp" presStyleCnt="0"/>
      <dgm:spPr/>
    </dgm:pt>
    <dgm:pt modelId="{496BBAE9-EB9D-4231-9DED-AE64B4723B28}" type="pres">
      <dgm:prSet presAssocID="{D5B633A6-E8CA-49FF-94C8-AF114245C9EF}" presName="child" presStyleLbl="bgAccFollowNode1" presStyleIdx="10" presStyleCnt="11" custScaleX="311815"/>
      <dgm:spPr/>
      <dgm:t>
        <a:bodyPr/>
        <a:lstStyle/>
        <a:p>
          <a:endParaRPr lang="en-US"/>
        </a:p>
      </dgm:t>
    </dgm:pt>
    <dgm:pt modelId="{3E77DC6E-AEE4-4E75-B14B-DB5C1AD33ECC}" type="pres">
      <dgm:prSet presAssocID="{D5B633A6-E8CA-49FF-94C8-AF114245C9EF}" presName="childTx" presStyleLbl="bgAccFollowNode1" presStyleIdx="10" presStyleCnt="11">
        <dgm:presLayoutVars>
          <dgm:bulletEnabled val="1"/>
        </dgm:presLayoutVars>
      </dgm:prSet>
      <dgm:spPr/>
      <dgm:t>
        <a:bodyPr/>
        <a:lstStyle/>
        <a:p>
          <a:endParaRPr lang="en-US"/>
        </a:p>
      </dgm:t>
    </dgm:pt>
    <dgm:pt modelId="{902B2FF1-E662-4BF4-B15E-A0F48F86E092}" type="pres">
      <dgm:prSet presAssocID="{D60F5F31-EB88-418E-A741-A10D18F39583}" presName="negSpace" presStyleCnt="0"/>
      <dgm:spPr/>
    </dgm:pt>
    <dgm:pt modelId="{C3DF3909-97B7-4FCE-99A3-98AA84668EDA}" type="pres">
      <dgm:prSet presAssocID="{D60F5F31-EB88-418E-A741-A10D18F39583}" presName="circle" presStyleLbl="node1" presStyleIdx="0" presStyleCnt="1" custScaleX="334119" custScaleY="181999" custLinFactX="-400000" custLinFactNeighborX="-423281"/>
      <dgm:spPr/>
      <dgm:t>
        <a:bodyPr/>
        <a:lstStyle/>
        <a:p>
          <a:endParaRPr lang="en-US"/>
        </a:p>
      </dgm:t>
    </dgm:pt>
  </dgm:ptLst>
  <dgm:cxnLst>
    <dgm:cxn modelId="{468A48CD-CC5A-49EB-8779-0E8510B68850}" type="presOf" srcId="{F9829B80-77C4-480D-8D75-358318C11353}" destId="{3540DC1D-F683-4CAB-A303-B453CA667949}" srcOrd="0" destOrd="0" presId="urn:microsoft.com/office/officeart/2005/8/layout/hList9"/>
    <dgm:cxn modelId="{9D158934-87F2-47A7-8CE9-01A4FF1D8047}" srcId="{E539F1FC-3D33-4614-9DF4-91DB16DDDB57}" destId="{D60F5F31-EB88-418E-A741-A10D18F39583}" srcOrd="0" destOrd="0" parTransId="{66D323E6-E1CA-4ED0-8D19-02C11AAA47BC}" sibTransId="{5B975DD6-FD93-46B6-B880-980EDEBF901C}"/>
    <dgm:cxn modelId="{A2448B5E-AB9D-4970-AC2A-89E12155397A}" type="presOf" srcId="{D60F5F31-EB88-418E-A741-A10D18F39583}" destId="{C3DF3909-97B7-4FCE-99A3-98AA84668EDA}" srcOrd="0" destOrd="0" presId="urn:microsoft.com/office/officeart/2005/8/layout/hList9"/>
    <dgm:cxn modelId="{AB9746D2-57FC-4838-82E6-8ECFB9BA91AB}" srcId="{D60F5F31-EB88-418E-A741-A10D18F39583}" destId="{0C784B80-058A-45DB-9D62-DDD5D87BBDAA}" srcOrd="6" destOrd="0" parTransId="{A5D1B50D-279B-4C83-B631-0C4036FEFBDE}" sibTransId="{5B2C17A3-80E0-42E6-AF0F-F0E869C09691}"/>
    <dgm:cxn modelId="{090FE8E5-E64C-4E94-90E5-D5C55184EC08}" type="presOf" srcId="{C8A3C04B-448B-49D8-A9A5-91617B5697DC}" destId="{A49AF95C-07D7-4288-A4B5-FDDACACE0164}" srcOrd="1" destOrd="0" presId="urn:microsoft.com/office/officeart/2005/8/layout/hList9"/>
    <dgm:cxn modelId="{4ACBB863-1E9F-4D0A-8CE2-935926C57571}" srcId="{D60F5F31-EB88-418E-A741-A10D18F39583}" destId="{C6A900EC-07CC-42FE-AD6F-61CE575B3336}" srcOrd="7" destOrd="0" parTransId="{326117F5-C2A8-4E1D-A4D6-D312C32B7EFF}" sibTransId="{C6843315-3B32-4E79-97A9-4B1D066AA148}"/>
    <dgm:cxn modelId="{FF6D6C03-C441-453C-86AF-91278805B06F}" type="presOf" srcId="{C81E63A4-BD90-4CE6-A289-41C02494B0A2}" destId="{02C6E9C6-8482-4056-8BDB-D5D765420DB6}" srcOrd="0" destOrd="0" presId="urn:microsoft.com/office/officeart/2005/8/layout/hList9"/>
    <dgm:cxn modelId="{96040835-A5D6-4B4B-921A-6D56A51DC14E}" type="presOf" srcId="{CEDAD83A-8F86-4ED4-8E52-E3E38791D00D}" destId="{46077AAE-F373-4CF9-AB7A-741C90D76D9A}" srcOrd="0" destOrd="0" presId="urn:microsoft.com/office/officeart/2005/8/layout/hList9"/>
    <dgm:cxn modelId="{C4672C91-7C0C-4B31-8D1A-1054259BBDB2}" type="presOf" srcId="{1DA1E9AF-9AB1-40CE-8F19-58EE9CAAFA92}" destId="{B0D2FB7F-38C9-473B-9D04-925DEECB2FF5}" srcOrd="0" destOrd="0" presId="urn:microsoft.com/office/officeart/2005/8/layout/hList9"/>
    <dgm:cxn modelId="{0A654501-84B2-4876-B668-F05BB57E3D37}" type="presOf" srcId="{2CB974A9-6553-4C74-AD13-78A802013652}" destId="{1655552C-C5D8-491C-BEC8-E98065B40B06}" srcOrd="0" destOrd="0" presId="urn:microsoft.com/office/officeart/2005/8/layout/hList9"/>
    <dgm:cxn modelId="{B47CCBFA-2182-40D4-8F94-F12ADD534931}" type="presOf" srcId="{C6A900EC-07CC-42FE-AD6F-61CE575B3336}" destId="{F85D0AA0-A766-4D9C-B0DD-D7DE50D7F226}" srcOrd="1" destOrd="0" presId="urn:microsoft.com/office/officeart/2005/8/layout/hList9"/>
    <dgm:cxn modelId="{1C640D0B-1744-4A65-AD30-5B4C256F38E9}" type="presOf" srcId="{D5B633A6-E8CA-49FF-94C8-AF114245C9EF}" destId="{3E77DC6E-AEE4-4E75-B14B-DB5C1AD33ECC}" srcOrd="1" destOrd="0" presId="urn:microsoft.com/office/officeart/2005/8/layout/hList9"/>
    <dgm:cxn modelId="{91A9BED5-D45C-4607-BE65-835604B92626}" srcId="{D60F5F31-EB88-418E-A741-A10D18F39583}" destId="{1DA1E9AF-9AB1-40CE-8F19-58EE9CAAFA92}" srcOrd="0" destOrd="0" parTransId="{F9F73273-83EE-420C-87C4-798D09B1D1A6}" sibTransId="{31FAC590-06F1-4EB4-B716-3E58EF0DF556}"/>
    <dgm:cxn modelId="{F2E64BAD-1828-41D0-9A10-3BB7918CB72B}" type="presOf" srcId="{D5B633A6-E8CA-49FF-94C8-AF114245C9EF}" destId="{496BBAE9-EB9D-4231-9DED-AE64B4723B28}" srcOrd="0" destOrd="0" presId="urn:microsoft.com/office/officeart/2005/8/layout/hList9"/>
    <dgm:cxn modelId="{E4A171DA-0806-4748-8B7A-91291D392577}" type="presOf" srcId="{CEDAD83A-8F86-4ED4-8E52-E3E38791D00D}" destId="{0085F76B-4CC6-49A2-80E2-36BAB6FECDCA}" srcOrd="1" destOrd="0" presId="urn:microsoft.com/office/officeart/2005/8/layout/hList9"/>
    <dgm:cxn modelId="{C0D5FC02-3607-49BF-A460-DB28B3F13F82}" srcId="{D60F5F31-EB88-418E-A741-A10D18F39583}" destId="{D5B633A6-E8CA-49FF-94C8-AF114245C9EF}" srcOrd="10" destOrd="0" parTransId="{A00C54B1-8654-4101-AA1F-D351B588D17E}" sibTransId="{39F284B5-DBFE-4DF0-88B3-5BC74F2EE903}"/>
    <dgm:cxn modelId="{E90C5C45-06C0-458D-898E-2AB24CC4ED24}" type="presOf" srcId="{2CB974A9-6553-4C74-AD13-78A802013652}" destId="{4F18F742-0EB3-4BDA-8BC8-D215D113BECF}" srcOrd="1" destOrd="0" presId="urn:microsoft.com/office/officeart/2005/8/layout/hList9"/>
    <dgm:cxn modelId="{A846D7CE-DF5A-47FA-A557-6DE2B79B67E3}" srcId="{D60F5F31-EB88-418E-A741-A10D18F39583}" destId="{C42E01E8-8FB2-4F80-8EB7-9EB23A2D5A8C}" srcOrd="1" destOrd="0" parTransId="{9CC93C76-BF4B-4E18-8EED-5CB6FE47EE99}" sibTransId="{0BA2BA57-873B-4BF3-B505-6546F34D5D5D}"/>
    <dgm:cxn modelId="{DEA0640F-2666-43B4-9DF6-4009F87AE0C5}" type="presOf" srcId="{C42E01E8-8FB2-4F80-8EB7-9EB23A2D5A8C}" destId="{968A6B9A-91AF-4787-8C67-B257F5B18381}" srcOrd="0" destOrd="0" presId="urn:microsoft.com/office/officeart/2005/8/layout/hList9"/>
    <dgm:cxn modelId="{6380CAF0-83E9-4DEE-B275-F793D14DB386}" srcId="{D60F5F31-EB88-418E-A741-A10D18F39583}" destId="{D638D954-9A98-40A4-875E-C59234193434}" srcOrd="9" destOrd="0" parTransId="{68E4A9FD-60C5-4843-9B3A-9A8960F477BB}" sibTransId="{9356B45E-382B-4FE5-A964-AA4F0598CDF9}"/>
    <dgm:cxn modelId="{16951F5A-67D7-4BB0-A14A-CA287F62ED09}" srcId="{D60F5F31-EB88-418E-A741-A10D18F39583}" destId="{C8A3C04B-448B-49D8-A9A5-91617B5697DC}" srcOrd="2" destOrd="0" parTransId="{4170A038-EE86-41A5-B3D7-EEE5516C7526}" sibTransId="{13C063DA-86D4-49D1-A2ED-ED7B3A18E71E}"/>
    <dgm:cxn modelId="{124A01BE-1289-42F1-929D-F1132B4DFC19}" type="presOf" srcId="{C6A900EC-07CC-42FE-AD6F-61CE575B3336}" destId="{11674D60-7180-44FE-91C8-E02FD48BE58A}" srcOrd="0" destOrd="0" presId="urn:microsoft.com/office/officeart/2005/8/layout/hList9"/>
    <dgm:cxn modelId="{F22CAA62-82BC-4FFD-A467-CD0CE11C1B81}" srcId="{D60F5F31-EB88-418E-A741-A10D18F39583}" destId="{C81E63A4-BD90-4CE6-A289-41C02494B0A2}" srcOrd="4" destOrd="0" parTransId="{4240611B-9EBE-4055-8D7B-82C79614C28C}" sibTransId="{ED2DC442-21AB-4FFD-B57A-78C7A02EF40E}"/>
    <dgm:cxn modelId="{BEAD15E8-3596-4FC8-8E20-AEF5C745BD1B}" type="presOf" srcId="{D638D954-9A98-40A4-875E-C59234193434}" destId="{8D3934AA-A389-4BA0-B967-A00F948E4100}" srcOrd="1" destOrd="0" presId="urn:microsoft.com/office/officeart/2005/8/layout/hList9"/>
    <dgm:cxn modelId="{C64CE958-7DB0-48CF-A069-736AD780DCA3}" type="presOf" srcId="{0C784B80-058A-45DB-9D62-DDD5D87BBDAA}" destId="{1B0651B2-5806-4244-8DA3-45061F0BB4C6}" srcOrd="0" destOrd="0" presId="urn:microsoft.com/office/officeart/2005/8/layout/hList9"/>
    <dgm:cxn modelId="{85C43420-A115-4F7E-B80C-F0B0E8383A14}" type="presOf" srcId="{D638D954-9A98-40A4-875E-C59234193434}" destId="{4AD9EB95-A308-4E68-99E4-86822331EEB7}" srcOrd="0" destOrd="0" presId="urn:microsoft.com/office/officeart/2005/8/layout/hList9"/>
    <dgm:cxn modelId="{AAEC68F1-2F20-46A3-8B14-6470F08087BC}" type="presOf" srcId="{E539F1FC-3D33-4614-9DF4-91DB16DDDB57}" destId="{133DF7A1-48FF-42BB-BBE9-1684C2E23B51}" srcOrd="0" destOrd="0" presId="urn:microsoft.com/office/officeart/2005/8/layout/hList9"/>
    <dgm:cxn modelId="{A706C693-A880-4B9C-ADA2-5AAFDFFD67F4}" type="presOf" srcId="{1DA1E9AF-9AB1-40CE-8F19-58EE9CAAFA92}" destId="{CDF6F471-6697-40A2-9A6D-D3DF769BD021}" srcOrd="1" destOrd="0" presId="urn:microsoft.com/office/officeart/2005/8/layout/hList9"/>
    <dgm:cxn modelId="{A14797B8-ED88-4859-89A3-4E0D77E7F44E}" srcId="{D60F5F31-EB88-418E-A741-A10D18F39583}" destId="{2CB974A9-6553-4C74-AD13-78A802013652}" srcOrd="8" destOrd="0" parTransId="{BF4C4C22-67AC-4EF1-9874-E8C8804E1384}" sibTransId="{7CCBF7D2-E3D6-40B7-A19A-544200D03A5D}"/>
    <dgm:cxn modelId="{2DEA4B6F-09CA-4A47-8EDC-A4927E0DCBD6}" srcId="{D60F5F31-EB88-418E-A741-A10D18F39583}" destId="{F9829B80-77C4-480D-8D75-358318C11353}" srcOrd="3" destOrd="0" parTransId="{D002BBD8-AA9D-4106-8101-DA8F085435BC}" sibTransId="{83EB56D5-597E-406F-B573-56FDE1DED1D0}"/>
    <dgm:cxn modelId="{BB207B6A-1D4B-43C8-8F19-09518CC75EFF}" type="presOf" srcId="{C8A3C04B-448B-49D8-A9A5-91617B5697DC}" destId="{2E19438D-BFCF-4A9D-81A0-1C46176E3EF4}" srcOrd="0" destOrd="0" presId="urn:microsoft.com/office/officeart/2005/8/layout/hList9"/>
    <dgm:cxn modelId="{E19211A9-F31B-4A96-85A6-207EB40D2F58}" type="presOf" srcId="{0C784B80-058A-45DB-9D62-DDD5D87BBDAA}" destId="{9F878359-4D90-417C-B3CF-77654BD9FA2F}" srcOrd="1" destOrd="0" presId="urn:microsoft.com/office/officeart/2005/8/layout/hList9"/>
    <dgm:cxn modelId="{1DBCE7CA-275C-45C9-97C5-927A10FD21FA}" type="presOf" srcId="{C42E01E8-8FB2-4F80-8EB7-9EB23A2D5A8C}" destId="{B0BDC6E5-717D-48AB-B2A6-16290313EA19}" srcOrd="1" destOrd="0" presId="urn:microsoft.com/office/officeart/2005/8/layout/hList9"/>
    <dgm:cxn modelId="{C1B3BE6A-5E37-4BA4-8349-BC137C0339C1}" srcId="{D60F5F31-EB88-418E-A741-A10D18F39583}" destId="{CEDAD83A-8F86-4ED4-8E52-E3E38791D00D}" srcOrd="5" destOrd="0" parTransId="{91626B47-4284-4442-A108-B0152A3AE32E}" sibTransId="{7578F937-2880-42D7-A863-936F4A6E8C77}"/>
    <dgm:cxn modelId="{2BFBA174-4D04-41F0-AC10-6CFC6537F15E}" type="presOf" srcId="{C81E63A4-BD90-4CE6-A289-41C02494B0A2}" destId="{DB72B8DF-8F9F-46AC-902C-32C4D85B6476}" srcOrd="1" destOrd="0" presId="urn:microsoft.com/office/officeart/2005/8/layout/hList9"/>
    <dgm:cxn modelId="{8682DF0F-5F69-4E6A-B5B0-0C08D92C86B3}" type="presOf" srcId="{F9829B80-77C4-480D-8D75-358318C11353}" destId="{F9D2A737-75D1-42BA-8E08-8E9CD342B926}" srcOrd="1" destOrd="0" presId="urn:microsoft.com/office/officeart/2005/8/layout/hList9"/>
    <dgm:cxn modelId="{638A6EAC-58FD-449F-A30F-F548138C204B}" type="presParOf" srcId="{133DF7A1-48FF-42BB-BBE9-1684C2E23B51}" destId="{9ABDC37D-EB85-49DC-8A6A-62E91D44C73D}" srcOrd="0" destOrd="0" presId="urn:microsoft.com/office/officeart/2005/8/layout/hList9"/>
    <dgm:cxn modelId="{C809C180-AD34-48AA-BCDE-13201E8E70D5}" type="presParOf" srcId="{133DF7A1-48FF-42BB-BBE9-1684C2E23B51}" destId="{6B5A57B4-38D8-445D-B728-CD6B988DE0B9}" srcOrd="1" destOrd="0" presId="urn:microsoft.com/office/officeart/2005/8/layout/hList9"/>
    <dgm:cxn modelId="{275976DB-D855-43A9-85DF-8E8E3A7E6FC0}" type="presParOf" srcId="{6B5A57B4-38D8-445D-B728-CD6B988DE0B9}" destId="{76E399DF-11B5-4CB0-A647-B21EA469EF15}" srcOrd="0" destOrd="0" presId="urn:microsoft.com/office/officeart/2005/8/layout/hList9"/>
    <dgm:cxn modelId="{509D27B2-5D8A-4082-825C-C4D52DA01E5D}" type="presParOf" srcId="{6B5A57B4-38D8-445D-B728-CD6B988DE0B9}" destId="{84660F0C-CEE5-4E00-80CF-6CF5DBB0EB7D}" srcOrd="1" destOrd="0" presId="urn:microsoft.com/office/officeart/2005/8/layout/hList9"/>
    <dgm:cxn modelId="{7D53306E-59B0-4DC2-9A3B-49F4C25CEE31}" type="presParOf" srcId="{84660F0C-CEE5-4E00-80CF-6CF5DBB0EB7D}" destId="{B0D2FB7F-38C9-473B-9D04-925DEECB2FF5}" srcOrd="0" destOrd="0" presId="urn:microsoft.com/office/officeart/2005/8/layout/hList9"/>
    <dgm:cxn modelId="{9BCA22C0-C1A6-4E06-83FA-D19EDBD2F19D}" type="presParOf" srcId="{84660F0C-CEE5-4E00-80CF-6CF5DBB0EB7D}" destId="{CDF6F471-6697-40A2-9A6D-D3DF769BD021}" srcOrd="1" destOrd="0" presId="urn:microsoft.com/office/officeart/2005/8/layout/hList9"/>
    <dgm:cxn modelId="{C75D2662-DCD1-456C-9EE5-70B96FDBED83}" type="presParOf" srcId="{6B5A57B4-38D8-445D-B728-CD6B988DE0B9}" destId="{6324EA11-034E-4B0D-B61C-8BF11C8781B6}" srcOrd="2" destOrd="0" presId="urn:microsoft.com/office/officeart/2005/8/layout/hList9"/>
    <dgm:cxn modelId="{B3D0F0E6-108A-47AC-8047-956176B34339}" type="presParOf" srcId="{6324EA11-034E-4B0D-B61C-8BF11C8781B6}" destId="{968A6B9A-91AF-4787-8C67-B257F5B18381}" srcOrd="0" destOrd="0" presId="urn:microsoft.com/office/officeart/2005/8/layout/hList9"/>
    <dgm:cxn modelId="{1704CB37-6F9B-4CB8-83E4-5D350FAAD794}" type="presParOf" srcId="{6324EA11-034E-4B0D-B61C-8BF11C8781B6}" destId="{B0BDC6E5-717D-48AB-B2A6-16290313EA19}" srcOrd="1" destOrd="0" presId="urn:microsoft.com/office/officeart/2005/8/layout/hList9"/>
    <dgm:cxn modelId="{3EB698FF-C7F4-4DDD-A90C-04FD8CE6D4FA}" type="presParOf" srcId="{6B5A57B4-38D8-445D-B728-CD6B988DE0B9}" destId="{1619A54F-8FD6-4DFE-9C68-F2723F2BEE11}" srcOrd="3" destOrd="0" presId="urn:microsoft.com/office/officeart/2005/8/layout/hList9"/>
    <dgm:cxn modelId="{27B04BFE-BED0-491B-835C-15DBCB63C896}" type="presParOf" srcId="{1619A54F-8FD6-4DFE-9C68-F2723F2BEE11}" destId="{2E19438D-BFCF-4A9D-81A0-1C46176E3EF4}" srcOrd="0" destOrd="0" presId="urn:microsoft.com/office/officeart/2005/8/layout/hList9"/>
    <dgm:cxn modelId="{20F292AC-385B-4D80-BC50-83BC61DE6EA8}" type="presParOf" srcId="{1619A54F-8FD6-4DFE-9C68-F2723F2BEE11}" destId="{A49AF95C-07D7-4288-A4B5-FDDACACE0164}" srcOrd="1" destOrd="0" presId="urn:microsoft.com/office/officeart/2005/8/layout/hList9"/>
    <dgm:cxn modelId="{04CEB760-B032-4E51-8FFD-583C3F4752D8}" type="presParOf" srcId="{6B5A57B4-38D8-445D-B728-CD6B988DE0B9}" destId="{276DB864-CA8C-45A5-B9EB-99DADA19A494}" srcOrd="4" destOrd="0" presId="urn:microsoft.com/office/officeart/2005/8/layout/hList9"/>
    <dgm:cxn modelId="{6E3DB143-F8D0-465B-9F8F-9AB481EF116D}" type="presParOf" srcId="{276DB864-CA8C-45A5-B9EB-99DADA19A494}" destId="{3540DC1D-F683-4CAB-A303-B453CA667949}" srcOrd="0" destOrd="0" presId="urn:microsoft.com/office/officeart/2005/8/layout/hList9"/>
    <dgm:cxn modelId="{98F9B902-958C-4C45-89CA-CAB4B383984B}" type="presParOf" srcId="{276DB864-CA8C-45A5-B9EB-99DADA19A494}" destId="{F9D2A737-75D1-42BA-8E08-8E9CD342B926}" srcOrd="1" destOrd="0" presId="urn:microsoft.com/office/officeart/2005/8/layout/hList9"/>
    <dgm:cxn modelId="{36C79E96-F288-46CD-B7FF-824596C71266}" type="presParOf" srcId="{6B5A57B4-38D8-445D-B728-CD6B988DE0B9}" destId="{14313C9A-5D64-4C6B-9489-91F7E5038D08}" srcOrd="5" destOrd="0" presId="urn:microsoft.com/office/officeart/2005/8/layout/hList9"/>
    <dgm:cxn modelId="{67666B04-EC49-433A-9520-ACA2C9118CE5}" type="presParOf" srcId="{14313C9A-5D64-4C6B-9489-91F7E5038D08}" destId="{02C6E9C6-8482-4056-8BDB-D5D765420DB6}" srcOrd="0" destOrd="0" presId="urn:microsoft.com/office/officeart/2005/8/layout/hList9"/>
    <dgm:cxn modelId="{C8421194-54B8-4541-BA52-3AA75193543F}" type="presParOf" srcId="{14313C9A-5D64-4C6B-9489-91F7E5038D08}" destId="{DB72B8DF-8F9F-46AC-902C-32C4D85B6476}" srcOrd="1" destOrd="0" presId="urn:microsoft.com/office/officeart/2005/8/layout/hList9"/>
    <dgm:cxn modelId="{D127CB94-761B-482E-90EB-723A14BBDCBF}" type="presParOf" srcId="{6B5A57B4-38D8-445D-B728-CD6B988DE0B9}" destId="{0DC3CDCE-0A42-4C49-AB77-C6C07668BD70}" srcOrd="6" destOrd="0" presId="urn:microsoft.com/office/officeart/2005/8/layout/hList9"/>
    <dgm:cxn modelId="{BB64331A-9039-4903-97E2-229CF5C6A65C}" type="presParOf" srcId="{0DC3CDCE-0A42-4C49-AB77-C6C07668BD70}" destId="{46077AAE-F373-4CF9-AB7A-741C90D76D9A}" srcOrd="0" destOrd="0" presId="urn:microsoft.com/office/officeart/2005/8/layout/hList9"/>
    <dgm:cxn modelId="{CDC4579C-0ADA-4D42-BAFF-547A6551A62F}" type="presParOf" srcId="{0DC3CDCE-0A42-4C49-AB77-C6C07668BD70}" destId="{0085F76B-4CC6-49A2-80E2-36BAB6FECDCA}" srcOrd="1" destOrd="0" presId="urn:microsoft.com/office/officeart/2005/8/layout/hList9"/>
    <dgm:cxn modelId="{AE9572FF-6D34-43E9-A73F-28AAC3B47552}" type="presParOf" srcId="{6B5A57B4-38D8-445D-B728-CD6B988DE0B9}" destId="{4994EFF6-0F25-492A-97FB-03838D38CAFF}" srcOrd="7" destOrd="0" presId="urn:microsoft.com/office/officeart/2005/8/layout/hList9"/>
    <dgm:cxn modelId="{B193FA18-B564-4DC9-A08B-980AB7CCE611}" type="presParOf" srcId="{4994EFF6-0F25-492A-97FB-03838D38CAFF}" destId="{1B0651B2-5806-4244-8DA3-45061F0BB4C6}" srcOrd="0" destOrd="0" presId="urn:microsoft.com/office/officeart/2005/8/layout/hList9"/>
    <dgm:cxn modelId="{25CF0710-24E9-44BC-869F-CBA5532993C0}" type="presParOf" srcId="{4994EFF6-0F25-492A-97FB-03838D38CAFF}" destId="{9F878359-4D90-417C-B3CF-77654BD9FA2F}" srcOrd="1" destOrd="0" presId="urn:microsoft.com/office/officeart/2005/8/layout/hList9"/>
    <dgm:cxn modelId="{5784C495-BCE5-4207-886D-AE2162BCC675}" type="presParOf" srcId="{6B5A57B4-38D8-445D-B728-CD6B988DE0B9}" destId="{2FE5AE29-0D3E-4234-95CF-BDF4653AC473}" srcOrd="8" destOrd="0" presId="urn:microsoft.com/office/officeart/2005/8/layout/hList9"/>
    <dgm:cxn modelId="{70A5031B-C0EB-43AA-8857-E90F80037C17}" type="presParOf" srcId="{2FE5AE29-0D3E-4234-95CF-BDF4653AC473}" destId="{11674D60-7180-44FE-91C8-E02FD48BE58A}" srcOrd="0" destOrd="0" presId="urn:microsoft.com/office/officeart/2005/8/layout/hList9"/>
    <dgm:cxn modelId="{698D41E6-F61D-487A-8AA7-E9E78ED29C26}" type="presParOf" srcId="{2FE5AE29-0D3E-4234-95CF-BDF4653AC473}" destId="{F85D0AA0-A766-4D9C-B0DD-D7DE50D7F226}" srcOrd="1" destOrd="0" presId="urn:microsoft.com/office/officeart/2005/8/layout/hList9"/>
    <dgm:cxn modelId="{0126CCA2-CF1A-4784-8E55-618B58BA5834}" type="presParOf" srcId="{6B5A57B4-38D8-445D-B728-CD6B988DE0B9}" destId="{94105C69-0F57-4E05-8F6B-C369DF36F310}" srcOrd="9" destOrd="0" presId="urn:microsoft.com/office/officeart/2005/8/layout/hList9"/>
    <dgm:cxn modelId="{ED112A7A-FAFD-4110-A3EC-FBB93839356E}" type="presParOf" srcId="{94105C69-0F57-4E05-8F6B-C369DF36F310}" destId="{1655552C-C5D8-491C-BEC8-E98065B40B06}" srcOrd="0" destOrd="0" presId="urn:microsoft.com/office/officeart/2005/8/layout/hList9"/>
    <dgm:cxn modelId="{66453F86-92A5-4E34-B8AE-938F4BB3CA38}" type="presParOf" srcId="{94105C69-0F57-4E05-8F6B-C369DF36F310}" destId="{4F18F742-0EB3-4BDA-8BC8-D215D113BECF}" srcOrd="1" destOrd="0" presId="urn:microsoft.com/office/officeart/2005/8/layout/hList9"/>
    <dgm:cxn modelId="{24A8677A-9327-4218-A982-D6CEC1BC69BB}" type="presParOf" srcId="{6B5A57B4-38D8-445D-B728-CD6B988DE0B9}" destId="{883DAD66-4289-4D1F-B272-E5F1AAF3CCFB}" srcOrd="10" destOrd="0" presId="urn:microsoft.com/office/officeart/2005/8/layout/hList9"/>
    <dgm:cxn modelId="{B6F4C2EF-2FB8-4D3B-9454-F1A7C314133A}" type="presParOf" srcId="{883DAD66-4289-4D1F-B272-E5F1AAF3CCFB}" destId="{4AD9EB95-A308-4E68-99E4-86822331EEB7}" srcOrd="0" destOrd="0" presId="urn:microsoft.com/office/officeart/2005/8/layout/hList9"/>
    <dgm:cxn modelId="{73EE08F7-A06D-4081-BE31-1F8C1EB5D365}" type="presParOf" srcId="{883DAD66-4289-4D1F-B272-E5F1AAF3CCFB}" destId="{8D3934AA-A389-4BA0-B967-A00F948E4100}" srcOrd="1" destOrd="0" presId="urn:microsoft.com/office/officeart/2005/8/layout/hList9"/>
    <dgm:cxn modelId="{9E11B302-9CCC-4C41-B575-E48EC534AB31}" type="presParOf" srcId="{6B5A57B4-38D8-445D-B728-CD6B988DE0B9}" destId="{E860F464-46F7-4C53-8841-F7E37AE1C72C}" srcOrd="11" destOrd="0" presId="urn:microsoft.com/office/officeart/2005/8/layout/hList9"/>
    <dgm:cxn modelId="{6A0526F4-E601-411F-9492-27F2C7AE702D}" type="presParOf" srcId="{E860F464-46F7-4C53-8841-F7E37AE1C72C}" destId="{496BBAE9-EB9D-4231-9DED-AE64B4723B28}" srcOrd="0" destOrd="0" presId="urn:microsoft.com/office/officeart/2005/8/layout/hList9"/>
    <dgm:cxn modelId="{94F30E13-ED7B-4E58-B6B8-4F14EE5C4476}" type="presParOf" srcId="{E860F464-46F7-4C53-8841-F7E37AE1C72C}" destId="{3E77DC6E-AEE4-4E75-B14B-DB5C1AD33ECC}" srcOrd="1" destOrd="0" presId="urn:microsoft.com/office/officeart/2005/8/layout/hList9"/>
    <dgm:cxn modelId="{83D1BDEC-1BF4-4405-882C-3C2BB136292E}" type="presParOf" srcId="{133DF7A1-48FF-42BB-BBE9-1684C2E23B51}" destId="{902B2FF1-E662-4BF4-B15E-A0F48F86E092}" srcOrd="2" destOrd="0" presId="urn:microsoft.com/office/officeart/2005/8/layout/hList9"/>
    <dgm:cxn modelId="{B82D2A20-55A4-4F4F-8ED0-74069BB90BE3}" type="presParOf" srcId="{133DF7A1-48FF-42BB-BBE9-1684C2E23B51}" destId="{C3DF3909-97B7-4FCE-99A3-98AA84668EDA}" srcOrd="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5154" name="Rectangle 2"/>
          <p:cNvSpPr>
            <a:spLocks noGrp="1" noChangeArrowheads="1"/>
          </p:cNvSpPr>
          <p:nvPr>
            <p:ph type="hdr" sz="quarter"/>
          </p:nvPr>
        </p:nvSpPr>
        <p:spPr bwMode="auto">
          <a:xfrm>
            <a:off x="0" y="0"/>
            <a:ext cx="2971800"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305155" name="Rectangle 3"/>
          <p:cNvSpPr>
            <a:spLocks noGrp="1" noChangeArrowheads="1"/>
          </p:cNvSpPr>
          <p:nvPr>
            <p:ph type="dt" sz="quarter" idx="1"/>
          </p:nvPr>
        </p:nvSpPr>
        <p:spPr bwMode="auto">
          <a:xfrm>
            <a:off x="3884613" y="0"/>
            <a:ext cx="2971800"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305156" name="Rectangle 4"/>
          <p:cNvSpPr>
            <a:spLocks noGrp="1" noChangeArrowheads="1"/>
          </p:cNvSpPr>
          <p:nvPr>
            <p:ph type="ftr" sz="quarter" idx="2"/>
          </p:nvPr>
        </p:nvSpPr>
        <p:spPr bwMode="auto">
          <a:xfrm>
            <a:off x="0" y="8783638"/>
            <a:ext cx="2971800"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305157" name="Rectangle 5"/>
          <p:cNvSpPr>
            <a:spLocks noGrp="1" noChangeArrowheads="1"/>
          </p:cNvSpPr>
          <p:nvPr>
            <p:ph type="sldNum" sz="quarter" idx="3"/>
          </p:nvPr>
        </p:nvSpPr>
        <p:spPr bwMode="auto">
          <a:xfrm>
            <a:off x="3884613" y="8783638"/>
            <a:ext cx="2971800"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defRPr>
            </a:lvl1pPr>
          </a:lstStyle>
          <a:p>
            <a:pPr>
              <a:defRPr/>
            </a:pPr>
            <a:fld id="{3E2B9265-7446-4B59-8CF3-2C39961778D8}" type="slidenum">
              <a:rPr lang="en-US"/>
              <a:pPr>
                <a:defRPr/>
              </a:pPr>
              <a:t>‹#›</a:t>
            </a:fld>
            <a:endParaRPr lang="en-US"/>
          </a:p>
        </p:txBody>
      </p:sp>
    </p:spTree>
    <p:extLst>
      <p:ext uri="{BB962C8B-B14F-4D97-AF65-F5344CB8AC3E}">
        <p14:creationId xmlns:p14="http://schemas.microsoft.com/office/powerpoint/2010/main" val="21966890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71800"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74755" name="Rectangle 3"/>
          <p:cNvSpPr>
            <a:spLocks noGrp="1" noChangeArrowheads="1"/>
          </p:cNvSpPr>
          <p:nvPr>
            <p:ph type="dt" idx="1"/>
          </p:nvPr>
        </p:nvSpPr>
        <p:spPr bwMode="auto">
          <a:xfrm>
            <a:off x="3886200" y="0"/>
            <a:ext cx="2971800"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17600" y="693738"/>
            <a:ext cx="4622800" cy="3467100"/>
          </a:xfrm>
          <a:prstGeom prst="rect">
            <a:avLst/>
          </a:prstGeom>
          <a:noFill/>
          <a:ln w="9525">
            <a:solidFill>
              <a:srgbClr val="000000"/>
            </a:solidFill>
            <a:miter lim="800000"/>
            <a:headEnd/>
            <a:tailEnd/>
          </a:ln>
        </p:spPr>
      </p:sp>
      <p:sp>
        <p:nvSpPr>
          <p:cNvPr id="74757" name="Rectangle 5"/>
          <p:cNvSpPr>
            <a:spLocks noGrp="1" noChangeArrowheads="1"/>
          </p:cNvSpPr>
          <p:nvPr>
            <p:ph type="body" sz="quarter" idx="3"/>
          </p:nvPr>
        </p:nvSpPr>
        <p:spPr bwMode="auto">
          <a:xfrm>
            <a:off x="914400" y="4392613"/>
            <a:ext cx="5029200" cy="41608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4758" name="Rectangle 6"/>
          <p:cNvSpPr>
            <a:spLocks noGrp="1" noChangeArrowheads="1"/>
          </p:cNvSpPr>
          <p:nvPr>
            <p:ph type="ftr" sz="quarter" idx="4"/>
          </p:nvPr>
        </p:nvSpPr>
        <p:spPr bwMode="auto">
          <a:xfrm>
            <a:off x="0" y="8785225"/>
            <a:ext cx="2971800"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74759" name="Rectangle 7"/>
          <p:cNvSpPr>
            <a:spLocks noGrp="1" noChangeArrowheads="1"/>
          </p:cNvSpPr>
          <p:nvPr>
            <p:ph type="sldNum" sz="quarter" idx="5"/>
          </p:nvPr>
        </p:nvSpPr>
        <p:spPr bwMode="auto">
          <a:xfrm>
            <a:off x="3886200" y="8785225"/>
            <a:ext cx="2971800"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defRPr>
            </a:lvl1pPr>
          </a:lstStyle>
          <a:p>
            <a:pPr>
              <a:defRPr/>
            </a:pPr>
            <a:fld id="{547B84FC-8BD4-4FE6-870F-87574F326E69}" type="slidenum">
              <a:rPr lang="en-US"/>
              <a:pPr>
                <a:defRPr/>
              </a:pPr>
              <a:t>‹#›</a:t>
            </a:fld>
            <a:endParaRPr lang="en-US"/>
          </a:p>
        </p:txBody>
      </p:sp>
    </p:spTree>
    <p:extLst>
      <p:ext uri="{BB962C8B-B14F-4D97-AF65-F5344CB8AC3E}">
        <p14:creationId xmlns:p14="http://schemas.microsoft.com/office/powerpoint/2010/main" val="27052159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84F1522D-2CED-45A3-830B-F2BAE8CA2C3F}" type="slidenum">
              <a:rPr lang="en-US" smtClean="0"/>
              <a:pPr/>
              <a:t>1</a:t>
            </a:fld>
            <a:endParaRPr lang="en-US" dirty="0"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189262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 no idea, they told</a:t>
            </a:r>
            <a:r>
              <a:rPr lang="en-US" baseline="0" dirty="0" smtClean="0"/>
              <a:t> me to see you. </a:t>
            </a:r>
          </a:p>
          <a:p>
            <a:r>
              <a:rPr lang="en-US" baseline="0" dirty="0" smtClean="0"/>
              <a:t>This tells us their readiness. This tells us there’s some engagement work to do? </a:t>
            </a:r>
          </a:p>
          <a:p>
            <a:endParaRPr lang="en-US" baseline="0" dirty="0" smtClean="0"/>
          </a:p>
          <a:p>
            <a:r>
              <a:rPr lang="en-US" baseline="0" dirty="0" smtClean="0"/>
              <a:t>29 minute</a:t>
            </a:r>
          </a:p>
        </p:txBody>
      </p:sp>
      <p:sp>
        <p:nvSpPr>
          <p:cNvPr id="4" name="Slide Number Placeholder 3"/>
          <p:cNvSpPr>
            <a:spLocks noGrp="1"/>
          </p:cNvSpPr>
          <p:nvPr>
            <p:ph type="sldNum" sz="quarter" idx="10"/>
          </p:nvPr>
        </p:nvSpPr>
        <p:spPr/>
        <p:txBody>
          <a:bodyPr/>
          <a:lstStyle/>
          <a:p>
            <a:pPr>
              <a:defRPr/>
            </a:pPr>
            <a:fld id="{547B84FC-8BD4-4FE6-870F-87574F326E69}" type="slidenum">
              <a:rPr lang="en-US" smtClean="0"/>
              <a:pPr>
                <a:defRPr/>
              </a:pPr>
              <a:t>11</a:t>
            </a:fld>
            <a:endParaRPr lang="en-US"/>
          </a:p>
        </p:txBody>
      </p:sp>
    </p:spTree>
    <p:extLst>
      <p:ext uri="{BB962C8B-B14F-4D97-AF65-F5344CB8AC3E}">
        <p14:creationId xmlns:p14="http://schemas.microsoft.com/office/powerpoint/2010/main" val="550840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When there</a:t>
            </a:r>
            <a:r>
              <a:rPr lang="en-US" baseline="0" dirty="0" smtClean="0"/>
              <a:t> is poor alliance going on this is where closed questions can some times be a trap of a </a:t>
            </a:r>
            <a:r>
              <a:rPr lang="en-US" baseline="0" dirty="0" err="1" smtClean="0"/>
              <a:t>pothold</a:t>
            </a:r>
            <a:r>
              <a:rPr lang="en-US" baseline="0" dirty="0" smtClean="0"/>
              <a:t>.</a:t>
            </a:r>
          </a:p>
          <a:p>
            <a:r>
              <a:rPr lang="en-US" baseline="0" dirty="0" smtClean="0"/>
              <a:t>“Mansplaining” responding with a rationale, the reflex is to be </a:t>
            </a:r>
            <a:r>
              <a:rPr lang="en-US" baseline="0" dirty="0" err="1" smtClean="0"/>
              <a:t>refelctive</a:t>
            </a:r>
            <a:r>
              <a:rPr lang="en-US" baseline="0" dirty="0" smtClean="0"/>
              <a:t>, reflect back the </a:t>
            </a:r>
            <a:r>
              <a:rPr lang="en-US" baseline="0" dirty="0" err="1" smtClean="0"/>
              <a:t>ambivalance</a:t>
            </a:r>
            <a:r>
              <a:rPr lang="en-US" baseline="0" dirty="0" smtClean="0"/>
              <a:t> this helps to build a space for the patient 32 seconds</a:t>
            </a:r>
          </a:p>
          <a:p>
            <a:r>
              <a:rPr lang="en-US" dirty="0" smtClean="0"/>
              <a:t>When conditions make it tough to have a strong working alliance,</a:t>
            </a:r>
            <a:r>
              <a:rPr lang="en-US" baseline="0" dirty="0" smtClean="0"/>
              <a:t> different types of potholes present themselves</a:t>
            </a:r>
          </a:p>
          <a:p>
            <a:endParaRPr lang="en-US" baseline="0" dirty="0" smtClean="0"/>
          </a:p>
          <a:p>
            <a:r>
              <a:rPr lang="en-US" baseline="0" dirty="0" smtClean="0"/>
              <a:t>Sometimes potholes are fine… work fine.</a:t>
            </a:r>
          </a:p>
          <a:p>
            <a:endParaRPr lang="en-US" baseline="0" dirty="0" smtClean="0"/>
          </a:p>
          <a:p>
            <a:r>
              <a:rPr lang="en-US" baseline="0" dirty="0" smtClean="0"/>
              <a:t>What makes people more engaging or not?; can use this strategy to find out why people get disengaged</a:t>
            </a:r>
            <a:endParaRPr lang="en-US" dirty="0"/>
          </a:p>
        </p:txBody>
      </p:sp>
      <p:sp>
        <p:nvSpPr>
          <p:cNvPr id="4" name="Slide Number Placeholder 3"/>
          <p:cNvSpPr>
            <a:spLocks noGrp="1"/>
          </p:cNvSpPr>
          <p:nvPr>
            <p:ph type="sldNum" sz="quarter" idx="10"/>
          </p:nvPr>
        </p:nvSpPr>
        <p:spPr/>
        <p:txBody>
          <a:bodyPr/>
          <a:lstStyle/>
          <a:p>
            <a:pPr>
              <a:defRPr/>
            </a:pPr>
            <a:fld id="{547B84FC-8BD4-4FE6-870F-87574F326E69}" type="slidenum">
              <a:rPr lang="en-US" smtClean="0"/>
              <a:pPr>
                <a:defRPr/>
              </a:pPr>
              <a:t>12</a:t>
            </a:fld>
            <a:endParaRPr lang="en-US"/>
          </a:p>
        </p:txBody>
      </p:sp>
    </p:spTree>
    <p:extLst>
      <p:ext uri="{BB962C8B-B14F-4D97-AF65-F5344CB8AC3E}">
        <p14:creationId xmlns:p14="http://schemas.microsoft.com/office/powerpoint/2010/main" val="294545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37ABE57E-B60B-4363-BA3F-0866AAF273B2}" type="slidenum">
              <a:rPr lang="en-US" smtClean="0"/>
              <a:pPr/>
              <a:t>13</a:t>
            </a:fld>
            <a:endParaRPr lang="en-US" smtClean="0"/>
          </a:p>
        </p:txBody>
      </p:sp>
      <p:sp>
        <p:nvSpPr>
          <p:cNvPr id="21506" name="Rectangle 7"/>
          <p:cNvSpPr txBox="1">
            <a:spLocks noGrp="1" noChangeArrowheads="1"/>
          </p:cNvSpPr>
          <p:nvPr/>
        </p:nvSpPr>
        <p:spPr bwMode="auto">
          <a:xfrm>
            <a:off x="3884613" y="8783638"/>
            <a:ext cx="2971800" cy="461962"/>
          </a:xfrm>
          <a:prstGeom prst="rect">
            <a:avLst/>
          </a:prstGeom>
          <a:noFill/>
          <a:ln>
            <a:miter lim="800000"/>
            <a:headEnd/>
            <a:tailEnd/>
          </a:ln>
        </p:spPr>
        <p:txBody>
          <a:bodyPr anchor="b"/>
          <a:lstStyle/>
          <a:p>
            <a:pPr algn="r">
              <a:defRPr/>
            </a:pPr>
            <a:fld id="{86CEF53C-BD77-47BD-9A1A-04328800457C}" type="slidenum">
              <a:rPr lang="en-US" sz="1200">
                <a:latin typeface="+mn-lt"/>
              </a:rPr>
              <a:pPr algn="r">
                <a:defRPr/>
              </a:pPr>
              <a:t>13</a:t>
            </a:fld>
            <a:endParaRPr lang="en-US" sz="1200">
              <a:latin typeface="+mn-lt"/>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685800" y="4392613"/>
            <a:ext cx="5486400" cy="4160837"/>
          </a:xfrm>
          <a:noFill/>
          <a:ln/>
        </p:spPr>
        <p:txBody>
          <a:bodyPr/>
          <a:lstStyle/>
          <a:p>
            <a:pPr eaLnBrk="1" hangingPunct="1">
              <a:spcBef>
                <a:spcPct val="0"/>
              </a:spcBef>
            </a:pPr>
            <a:r>
              <a:rPr lang="en-US" dirty="0" smtClean="0"/>
              <a:t>What’s behind</a:t>
            </a:r>
            <a:r>
              <a:rPr lang="en-US" baseline="0" dirty="0" smtClean="0"/>
              <a:t> MI</a:t>
            </a:r>
          </a:p>
          <a:p>
            <a:pPr eaLnBrk="1" hangingPunct="1">
              <a:spcBef>
                <a:spcPct val="0"/>
              </a:spcBef>
            </a:pPr>
            <a:endParaRPr lang="en-US" baseline="0" dirty="0" smtClean="0"/>
          </a:p>
          <a:p>
            <a:pPr eaLnBrk="1" hangingPunct="1">
              <a:spcBef>
                <a:spcPct val="0"/>
              </a:spcBef>
            </a:pPr>
            <a:r>
              <a:rPr lang="en-US" dirty="0" smtClean="0"/>
              <a:t>Feeling listened to by provider seems</a:t>
            </a:r>
            <a:r>
              <a:rPr lang="en-US" baseline="0" dirty="0" smtClean="0"/>
              <a:t> to be one of the best predictors of good outcomes. It contributes to bond, goals, and tasks being agreed upon</a:t>
            </a:r>
            <a:endParaRPr lang="en-US" dirty="0" smtClean="0"/>
          </a:p>
        </p:txBody>
      </p:sp>
    </p:spTree>
    <p:extLst>
      <p:ext uri="{BB962C8B-B14F-4D97-AF65-F5344CB8AC3E}">
        <p14:creationId xmlns:p14="http://schemas.microsoft.com/office/powerpoint/2010/main" val="764171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you’re workin</a:t>
            </a:r>
            <a:r>
              <a:rPr lang="en-US" baseline="0" dirty="0" smtClean="0"/>
              <a:t>g </a:t>
            </a:r>
            <a:r>
              <a:rPr lang="en-US" baseline="0" dirty="0" err="1" smtClean="0"/>
              <a:t>patiets</a:t>
            </a:r>
            <a:r>
              <a:rPr lang="en-US" baseline="0" dirty="0" smtClean="0"/>
              <a:t> that it’s </a:t>
            </a:r>
            <a:r>
              <a:rPr lang="en-US" baseline="0" dirty="0" err="1" smtClean="0"/>
              <a:t>owrking</a:t>
            </a:r>
            <a:r>
              <a:rPr lang="en-US" baseline="0" dirty="0" smtClean="0"/>
              <a:t> all these things are working, but with difficult patients here is a place to reflect back on and </a:t>
            </a:r>
          </a:p>
          <a:p>
            <a:r>
              <a:rPr lang="en-US" baseline="0" dirty="0" smtClean="0"/>
              <a:t>35 </a:t>
            </a:r>
            <a:r>
              <a:rPr lang="en-US" baseline="0" dirty="0" err="1" smtClean="0"/>
              <a:t>mintues</a:t>
            </a:r>
            <a:endParaRPr lang="en-US" dirty="0"/>
          </a:p>
        </p:txBody>
      </p:sp>
      <p:sp>
        <p:nvSpPr>
          <p:cNvPr id="4" name="Slide Number Placeholder 3"/>
          <p:cNvSpPr>
            <a:spLocks noGrp="1"/>
          </p:cNvSpPr>
          <p:nvPr>
            <p:ph type="sldNum" sz="quarter" idx="10"/>
          </p:nvPr>
        </p:nvSpPr>
        <p:spPr/>
        <p:txBody>
          <a:bodyPr/>
          <a:lstStyle/>
          <a:p>
            <a:pPr>
              <a:defRPr/>
            </a:pPr>
            <a:fld id="{547B84FC-8BD4-4FE6-870F-87574F326E69}" type="slidenum">
              <a:rPr lang="en-US" smtClean="0"/>
              <a:pPr>
                <a:defRPr/>
              </a:pPr>
              <a:t>14</a:t>
            </a:fld>
            <a:endParaRPr lang="en-US"/>
          </a:p>
        </p:txBody>
      </p:sp>
    </p:spTree>
    <p:extLst>
      <p:ext uri="{BB962C8B-B14F-4D97-AF65-F5344CB8AC3E}">
        <p14:creationId xmlns:p14="http://schemas.microsoft.com/office/powerpoint/2010/main" val="3763942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Ambivalence is feeling 2 ways about change. Patients drift back and forth between pros and cons without</a:t>
            </a:r>
            <a:r>
              <a:rPr lang="en-US" baseline="0" dirty="0" smtClean="0"/>
              <a:t> trying to intentionally m37 </a:t>
            </a:r>
            <a:r>
              <a:rPr lang="en-US" baseline="0" dirty="0" err="1" smtClean="0"/>
              <a:t>nunanipulate</a:t>
            </a:r>
            <a:r>
              <a:rPr lang="en-US" baseline="0" dirty="0" smtClean="0"/>
              <a:t> you. </a:t>
            </a:r>
          </a:p>
          <a:p>
            <a:endParaRPr lang="en-US" baseline="0" dirty="0" smtClean="0"/>
          </a:p>
          <a:p>
            <a:r>
              <a:rPr lang="en-US" baseline="0" dirty="0" smtClean="0"/>
              <a:t>37 minutes</a:t>
            </a:r>
            <a:endParaRPr lang="en-US" dirty="0"/>
          </a:p>
        </p:txBody>
      </p:sp>
      <p:sp>
        <p:nvSpPr>
          <p:cNvPr id="4" name="Slide Number Placeholder 3"/>
          <p:cNvSpPr>
            <a:spLocks noGrp="1"/>
          </p:cNvSpPr>
          <p:nvPr>
            <p:ph type="sldNum" sz="quarter" idx="10"/>
          </p:nvPr>
        </p:nvSpPr>
        <p:spPr/>
        <p:txBody>
          <a:bodyPr/>
          <a:lstStyle/>
          <a:p>
            <a:pPr>
              <a:defRPr/>
            </a:pPr>
            <a:fld id="{547B84FC-8BD4-4FE6-870F-87574F326E69}" type="slidenum">
              <a:rPr lang="en-US" smtClean="0"/>
              <a:pPr>
                <a:defRPr/>
              </a:pPr>
              <a:t>15</a:t>
            </a:fld>
            <a:endParaRPr lang="en-US"/>
          </a:p>
        </p:txBody>
      </p:sp>
    </p:spTree>
    <p:extLst>
      <p:ext uri="{BB962C8B-B14F-4D97-AF65-F5344CB8AC3E}">
        <p14:creationId xmlns:p14="http://schemas.microsoft.com/office/powerpoint/2010/main" val="3096510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Making someone feel listened to and understood is really as simple as reflecting back to them what they say.</a:t>
            </a:r>
          </a:p>
          <a:p>
            <a:r>
              <a:rPr lang="en-US" dirty="0" smtClean="0"/>
              <a:t>It’s like holding up a mirror for them to hear themselves and to see where they are stuck.</a:t>
            </a:r>
          </a:p>
          <a:p>
            <a:r>
              <a:rPr lang="en-US" dirty="0" smtClean="0"/>
              <a:t>Good reflections are merely GUESSES</a:t>
            </a:r>
            <a:r>
              <a:rPr lang="en-US" baseline="0" dirty="0" smtClean="0"/>
              <a:t> about what the patient just said. They don’t interpret. Every Reflection begins with a “stem” (</a:t>
            </a:r>
            <a:r>
              <a:rPr lang="en-US" i="1" baseline="0" dirty="0" smtClean="0"/>
              <a:t>sounds like…you must be…that must feel…if I were in your shoes, I would feel…)</a:t>
            </a:r>
          </a:p>
          <a:p>
            <a:r>
              <a:rPr lang="en-US" i="1" baseline="0" dirty="0" smtClean="0"/>
              <a:t>Don</a:t>
            </a:r>
            <a:r>
              <a:rPr lang="fr-FR" i="1" baseline="0" dirty="0" smtClean="0"/>
              <a:t>’</a:t>
            </a:r>
            <a:r>
              <a:rPr lang="en-US" i="1" baseline="0" dirty="0" smtClean="0"/>
              <a:t>t sweat your stems, just try to make your guesses accurate</a:t>
            </a:r>
          </a:p>
          <a:p>
            <a:r>
              <a:rPr lang="en-US" i="1" baseline="0" dirty="0" smtClean="0"/>
              <a:t>What’s the meaning behind their statement?</a:t>
            </a:r>
          </a:p>
          <a:p>
            <a:r>
              <a:rPr lang="en-US" i="1" baseline="0" dirty="0" smtClean="0"/>
              <a:t>What might the feeling be behind their statement?</a:t>
            </a:r>
          </a:p>
          <a:p>
            <a:r>
              <a:rPr lang="en-US" i="1" baseline="0" dirty="0" smtClean="0"/>
              <a:t>Guess need confirmation. You aren’t agreeing, you aren’t interpreting, you aren’t telling them what they should feel. This isn’t about you, it’s about your guess of what they think,. Mean, feel. It</a:t>
            </a:r>
            <a:r>
              <a:rPr lang="en-US" i="0" baseline="0" dirty="0" smtClean="0"/>
              <a:t>’s up to them to correct it. </a:t>
            </a:r>
            <a:endParaRPr lang="en-US" i="1" baseline="0" dirty="0" smtClean="0"/>
          </a:p>
        </p:txBody>
      </p:sp>
      <p:sp>
        <p:nvSpPr>
          <p:cNvPr id="4" name="Slide Number Placeholder 3"/>
          <p:cNvSpPr>
            <a:spLocks noGrp="1"/>
          </p:cNvSpPr>
          <p:nvPr>
            <p:ph type="sldNum" sz="quarter" idx="10"/>
          </p:nvPr>
        </p:nvSpPr>
        <p:spPr/>
        <p:txBody>
          <a:bodyPr/>
          <a:lstStyle/>
          <a:p>
            <a:pPr>
              <a:defRPr/>
            </a:pPr>
            <a:fld id="{547B84FC-8BD4-4FE6-870F-87574F326E69}" type="slidenum">
              <a:rPr lang="en-US" smtClean="0"/>
              <a:pPr>
                <a:defRPr/>
              </a:pPr>
              <a:t>16</a:t>
            </a:fld>
            <a:endParaRPr lang="en-US"/>
          </a:p>
        </p:txBody>
      </p:sp>
    </p:spTree>
    <p:extLst>
      <p:ext uri="{BB962C8B-B14F-4D97-AF65-F5344CB8AC3E}">
        <p14:creationId xmlns:p14="http://schemas.microsoft.com/office/powerpoint/2010/main" val="2354009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bullets</a:t>
            </a:r>
          </a:p>
          <a:p>
            <a:r>
              <a:rPr lang="en-US" dirty="0" smtClean="0"/>
              <a:t>If engagement</a:t>
            </a:r>
            <a:r>
              <a:rPr lang="en-US" baseline="0" dirty="0" smtClean="0"/>
              <a:t> is weak, look at these 5 steps. </a:t>
            </a:r>
          </a:p>
          <a:p>
            <a:r>
              <a:rPr lang="en-US" baseline="0" dirty="0" smtClean="0"/>
              <a:t>-What is the patients story, what would be the pros and cons of coming back to work with me today?</a:t>
            </a:r>
          </a:p>
          <a:p>
            <a:endParaRPr lang="en-US" baseline="0" dirty="0" smtClean="0"/>
          </a:p>
          <a:p>
            <a:r>
              <a:rPr lang="en-US" baseline="0" dirty="0" smtClean="0"/>
              <a:t>-If treatment is successful what would you see that things have gotten better? 44 minutes good examples</a:t>
            </a:r>
          </a:p>
          <a:p>
            <a:endParaRPr lang="en-US" baseline="0" dirty="0" smtClean="0"/>
          </a:p>
          <a:p>
            <a:r>
              <a:rPr lang="en-US" baseline="0" dirty="0" smtClean="0"/>
              <a:t>-Feedback- this is not within MI , we ask in MI if they are ready for education, ask permission to give the information? </a:t>
            </a:r>
            <a:r>
              <a:rPr lang="en-US" baseline="0" dirty="0" err="1" smtClean="0"/>
              <a:t>Jumpiing</a:t>
            </a:r>
            <a:r>
              <a:rPr lang="en-US" baseline="0" dirty="0" smtClean="0"/>
              <a:t> to psychoeducation, or pushing for change too fast, when they are ready to make changes yet. Do you think setting some goals would be helpful to do today?</a:t>
            </a:r>
          </a:p>
          <a:p>
            <a:endParaRPr lang="en-US" baseline="0" dirty="0" smtClean="0"/>
          </a:p>
          <a:p>
            <a:r>
              <a:rPr lang="en-US" baseline="0" dirty="0" smtClean="0"/>
              <a:t>Barriers- Nancy Gross talks about 3 areas, what are the PRATICAL barriers you anticipate having before we start working with me? </a:t>
            </a:r>
          </a:p>
          <a:p>
            <a:r>
              <a:rPr lang="en-US" baseline="0" dirty="0" smtClean="0"/>
              <a:t>What are the psychological barriers- 50 minutes, do you think that is going to be hard to talk about?</a:t>
            </a:r>
          </a:p>
          <a:p>
            <a:r>
              <a:rPr lang="en-US" baseline="0" dirty="0" smtClean="0"/>
              <a:t>Cultural barriers- are you quite different from the patient, can you ask about that up front? Issues of trust with their provider? Bring up these barriers that might make it hard to work in treatment. This a place to help align with the patient, problems solve or just sitting to hear what these barriers are. Brining these things upfront can be hugely aligning with the patient. </a:t>
            </a:r>
          </a:p>
          <a:p>
            <a:endParaRPr lang="en-US" baseline="0" dirty="0" smtClean="0"/>
          </a:p>
          <a:p>
            <a:r>
              <a:rPr lang="en-US" baseline="0" dirty="0" smtClean="0"/>
              <a:t>-Where to you eliciting </a:t>
            </a:r>
            <a:r>
              <a:rPr lang="en-US" baseline="0" dirty="0" err="1" smtClean="0"/>
              <a:t>commiment</a:t>
            </a:r>
            <a:r>
              <a:rPr lang="en-US" baseline="0" dirty="0" smtClean="0"/>
              <a:t> in MI we ask the full menu of options, Where do you see yourself going from here?</a:t>
            </a:r>
          </a:p>
          <a:p>
            <a:pPr marL="171450" indent="-171450">
              <a:buFontTx/>
              <a:buChar char="-"/>
            </a:pPr>
            <a:r>
              <a:rPr lang="en-US" baseline="0" dirty="0" smtClean="0"/>
              <a:t>Drinking example</a:t>
            </a:r>
          </a:p>
          <a:p>
            <a:pPr marL="171450" indent="-171450">
              <a:buFontTx/>
              <a:buChar char="-"/>
            </a:pPr>
            <a:r>
              <a:rPr lang="en-US" baseline="0" dirty="0" smtClean="0"/>
              <a:t>Do you see yourself increasing</a:t>
            </a:r>
          </a:p>
          <a:p>
            <a:pPr marL="171450" indent="-171450">
              <a:buFontTx/>
              <a:buChar char="-"/>
            </a:pPr>
            <a:r>
              <a:rPr lang="en-US" baseline="0" dirty="0" smtClean="0"/>
              <a:t>Staying where your at</a:t>
            </a:r>
          </a:p>
          <a:p>
            <a:pPr marL="171450" indent="-171450">
              <a:buFontTx/>
              <a:buChar char="-"/>
            </a:pPr>
            <a:r>
              <a:rPr lang="en-US" baseline="0" dirty="0" smtClean="0"/>
              <a:t>Do you see yourself going down in next couple weeks</a:t>
            </a:r>
          </a:p>
          <a:p>
            <a:pPr marL="0" indent="0">
              <a:buFontTx/>
              <a:buNone/>
            </a:pPr>
            <a:r>
              <a:rPr lang="en-US" baseline="0" dirty="0" smtClean="0"/>
              <a:t>Where do we go from here?</a:t>
            </a:r>
          </a:p>
          <a:p>
            <a:pPr marL="171450" indent="-171450">
              <a:buFontTx/>
              <a:buChar char="-"/>
            </a:pPr>
            <a:r>
              <a:rPr lang="en-US" baseline="0" dirty="0" smtClean="0"/>
              <a:t>Do you see yourself not talking to me again</a:t>
            </a:r>
          </a:p>
          <a:p>
            <a:pPr marL="171450" indent="-171450">
              <a:buFontTx/>
              <a:buChar char="-"/>
            </a:pPr>
            <a:r>
              <a:rPr lang="en-US" baseline="0" dirty="0" smtClean="0"/>
              <a:t>Do you see yourself just working with me if I just reach out to you</a:t>
            </a:r>
          </a:p>
          <a:p>
            <a:pPr marL="171450" indent="-171450">
              <a:buFontTx/>
              <a:buChar char="-"/>
            </a:pPr>
            <a:r>
              <a:rPr lang="en-US" baseline="0" dirty="0" smtClean="0"/>
              <a:t>Or do you see yourself working to get back in for another </a:t>
            </a:r>
            <a:r>
              <a:rPr lang="en-US" baseline="0" dirty="0" err="1" smtClean="0"/>
              <a:t>appt</a:t>
            </a:r>
            <a:endParaRPr lang="en-US" baseline="0" dirty="0" smtClean="0"/>
          </a:p>
          <a:p>
            <a:endParaRPr lang="en-US" baseline="0" dirty="0" smtClean="0"/>
          </a:p>
          <a:p>
            <a:r>
              <a:rPr lang="en-US" baseline="0" dirty="0" smtClean="0"/>
              <a:t>You can see when they come back in when they see the doctor.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547B84FC-8BD4-4FE6-870F-87574F326E69}" type="slidenum">
              <a:rPr lang="en-US" smtClean="0"/>
              <a:pPr>
                <a:defRPr/>
              </a:pPr>
              <a:t>17</a:t>
            </a:fld>
            <a:endParaRPr lang="en-US"/>
          </a:p>
        </p:txBody>
      </p:sp>
    </p:spTree>
    <p:extLst>
      <p:ext uri="{BB962C8B-B14F-4D97-AF65-F5344CB8AC3E}">
        <p14:creationId xmlns:p14="http://schemas.microsoft.com/office/powerpoint/2010/main" val="66039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47B84FC-8BD4-4FE6-870F-87574F326E69}" type="slidenum">
              <a:rPr lang="en-US" smtClean="0"/>
              <a:pPr>
                <a:defRPr/>
              </a:pPr>
              <a:t>21</a:t>
            </a:fld>
            <a:endParaRPr lang="en-US"/>
          </a:p>
        </p:txBody>
      </p:sp>
    </p:spTree>
    <p:extLst>
      <p:ext uri="{BB962C8B-B14F-4D97-AF65-F5344CB8AC3E}">
        <p14:creationId xmlns:p14="http://schemas.microsoft.com/office/powerpoint/2010/main" val="3980953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Ashley</a:t>
            </a:r>
          </a:p>
          <a:p>
            <a:endParaRPr lang="en-US" dirty="0" smtClean="0"/>
          </a:p>
          <a:p>
            <a:r>
              <a:rPr lang="en-US" dirty="0" smtClean="0"/>
              <a:t>At case call we can give topic</a:t>
            </a:r>
            <a:r>
              <a:rPr lang="en-US" baseline="0" dirty="0" smtClean="0"/>
              <a:t>s for next and let them choose</a:t>
            </a:r>
            <a:endParaRPr lang="en-US" dirty="0"/>
          </a:p>
        </p:txBody>
      </p:sp>
      <p:sp>
        <p:nvSpPr>
          <p:cNvPr id="4" name="Slide Number Placeholder 3"/>
          <p:cNvSpPr>
            <a:spLocks noGrp="1"/>
          </p:cNvSpPr>
          <p:nvPr>
            <p:ph type="sldNum" sz="quarter" idx="10"/>
          </p:nvPr>
        </p:nvSpPr>
        <p:spPr/>
        <p:txBody>
          <a:bodyPr/>
          <a:lstStyle/>
          <a:p>
            <a:pPr>
              <a:defRPr/>
            </a:pPr>
            <a:fld id="{547B84FC-8BD4-4FE6-870F-87574F326E69}" type="slidenum">
              <a:rPr lang="en-US" smtClean="0"/>
              <a:pPr>
                <a:defRPr/>
              </a:pPr>
              <a:t>2</a:t>
            </a:fld>
            <a:endParaRPr lang="en-US"/>
          </a:p>
        </p:txBody>
      </p:sp>
    </p:spTree>
    <p:extLst>
      <p:ext uri="{BB962C8B-B14F-4D97-AF65-F5344CB8AC3E}">
        <p14:creationId xmlns:p14="http://schemas.microsoft.com/office/powerpoint/2010/main" val="4035902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is engagement important</a:t>
            </a:r>
            <a:r>
              <a:rPr lang="en-US" baseline="0" dirty="0" smtClean="0"/>
              <a:t> in Impact? If we cant figure out strategies and develop good skills to engage </a:t>
            </a:r>
            <a:r>
              <a:rPr lang="en-US" baseline="0" dirty="0" err="1" smtClean="0"/>
              <a:t>pt</a:t>
            </a:r>
            <a:r>
              <a:rPr lang="en-US" baseline="0" dirty="0" smtClean="0"/>
              <a:t> we lose the </a:t>
            </a:r>
            <a:r>
              <a:rPr lang="en-US" baseline="0" dirty="0" err="1" smtClean="0"/>
              <a:t>oppoturnity</a:t>
            </a:r>
            <a:r>
              <a:rPr lang="en-US" baseline="0" dirty="0" smtClean="0"/>
              <a:t> to have impact on what patient’s came in with to help them. </a:t>
            </a:r>
          </a:p>
          <a:p>
            <a:endParaRPr lang="en-US" baseline="0" dirty="0" smtClean="0"/>
          </a:p>
          <a:p>
            <a:r>
              <a:rPr lang="en-US" baseline="0" dirty="0" smtClean="0"/>
              <a:t>What are the factors that help patients and engage with care to really help them. This study identified that good early engagement contact from care managers, good intense contact, on average 2 times in the first month in the beginning, patients were more </a:t>
            </a:r>
            <a:r>
              <a:rPr lang="en-US" baseline="0" dirty="0" err="1" smtClean="0"/>
              <a:t>likley</a:t>
            </a:r>
            <a:r>
              <a:rPr lang="en-US" baseline="0" dirty="0" smtClean="0"/>
              <a:t> to engage in care, but if that </a:t>
            </a:r>
            <a:r>
              <a:rPr lang="en-US" baseline="0" dirty="0" err="1" smtClean="0"/>
              <a:t>enagement</a:t>
            </a:r>
            <a:r>
              <a:rPr lang="en-US" baseline="0" dirty="0" smtClean="0"/>
              <a:t> upfront was not there they were more likely to drop out and less likely to improve. </a:t>
            </a:r>
          </a:p>
          <a:p>
            <a:endParaRPr lang="en-US" baseline="0" dirty="0" smtClean="0"/>
          </a:p>
          <a:p>
            <a:r>
              <a:rPr lang="en-US" baseline="0" dirty="0" smtClean="0"/>
              <a:t>It’s really important to try to figure out strategies to help with difficult patients to engage. Some of you work in real rural areas or have cross cultural barriers that make </a:t>
            </a:r>
            <a:r>
              <a:rPr lang="en-US" baseline="0" dirty="0" err="1" smtClean="0"/>
              <a:t>engagmenet</a:t>
            </a:r>
            <a:r>
              <a:rPr lang="en-US" baseline="0" dirty="0" smtClean="0"/>
              <a:t> </a:t>
            </a:r>
            <a:r>
              <a:rPr lang="en-US" baseline="0" dirty="0" err="1" smtClean="0"/>
              <a:t>difficultt</a:t>
            </a:r>
            <a:r>
              <a:rPr lang="en-US" baseline="0" dirty="0" smtClean="0"/>
              <a:t>. So we are going to  try to look at this is there a set of principles to help across the different kinds of settings, or across cultural factors that will help with patient </a:t>
            </a:r>
            <a:r>
              <a:rPr lang="en-US" baseline="0" dirty="0" err="1" smtClean="0"/>
              <a:t>engagment</a:t>
            </a:r>
            <a:r>
              <a:rPr lang="en-US" baseline="0" dirty="0" smtClean="0"/>
              <a:t>. </a:t>
            </a:r>
          </a:p>
          <a:p>
            <a:r>
              <a:rPr lang="en-US" baseline="0" dirty="0" smtClean="0"/>
              <a:t>So what are some of the challenges, barriers that you all are experiencing, if anyone wants to share some of their struggles now it will help to set up todays subject?  (Example too many people on my schedule so can’t get them in early enough, 1</a:t>
            </a:r>
            <a:r>
              <a:rPr lang="en-US" baseline="30000" dirty="0" smtClean="0"/>
              <a:t>st</a:t>
            </a:r>
            <a:r>
              <a:rPr lang="en-US" baseline="0" dirty="0" smtClean="0"/>
              <a:t> </a:t>
            </a:r>
            <a:r>
              <a:rPr lang="en-US" baseline="0" dirty="0" err="1" smtClean="0"/>
              <a:t>appt</a:t>
            </a:r>
            <a:r>
              <a:rPr lang="en-US" baseline="0" dirty="0" smtClean="0"/>
              <a:t> is filled with information gathering and not in depth part of the session, Logistic barriers-- phone numbers are no longer working or patient’s are working)</a:t>
            </a:r>
            <a:endParaRPr lang="en-US" dirty="0"/>
          </a:p>
        </p:txBody>
      </p:sp>
      <p:sp>
        <p:nvSpPr>
          <p:cNvPr id="4" name="Slide Number Placeholder 3"/>
          <p:cNvSpPr>
            <a:spLocks noGrp="1"/>
          </p:cNvSpPr>
          <p:nvPr>
            <p:ph type="sldNum" sz="quarter" idx="10"/>
          </p:nvPr>
        </p:nvSpPr>
        <p:spPr/>
        <p:txBody>
          <a:bodyPr/>
          <a:lstStyle/>
          <a:p>
            <a:pPr>
              <a:defRPr/>
            </a:pPr>
            <a:fld id="{547B84FC-8BD4-4FE6-870F-87574F326E69}" type="slidenum">
              <a:rPr lang="en-US" smtClean="0"/>
              <a:pPr>
                <a:defRPr/>
              </a:pPr>
              <a:t>3</a:t>
            </a:fld>
            <a:endParaRPr lang="en-US"/>
          </a:p>
        </p:txBody>
      </p:sp>
    </p:spTree>
    <p:extLst>
      <p:ext uri="{BB962C8B-B14F-4D97-AF65-F5344CB8AC3E}">
        <p14:creationId xmlns:p14="http://schemas.microsoft.com/office/powerpoint/2010/main" val="2276064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diagram that is</a:t>
            </a:r>
            <a:r>
              <a:rPr lang="en-US" baseline="0" dirty="0" smtClean="0"/>
              <a:t> a good example of where we are going with patients. </a:t>
            </a:r>
          </a:p>
          <a:p>
            <a:r>
              <a:rPr lang="en-US" baseline="0" dirty="0" smtClean="0"/>
              <a:t>The center is the target what we are hoping to get to. </a:t>
            </a:r>
          </a:p>
          <a:p>
            <a:r>
              <a:rPr lang="en-US" baseline="0" dirty="0" smtClean="0"/>
              <a:t>Starting with the </a:t>
            </a:r>
            <a:r>
              <a:rPr lang="en-US" baseline="0" dirty="0" smtClean="0"/>
              <a:t>outer </a:t>
            </a:r>
            <a:r>
              <a:rPr lang="en-US" baseline="0" dirty="0" smtClean="0"/>
              <a:t>circle in green is the engagement phase. </a:t>
            </a:r>
          </a:p>
          <a:p>
            <a:r>
              <a:rPr lang="en-US" baseline="0" dirty="0" smtClean="0"/>
              <a:t>The blue is the assessment stage or step. </a:t>
            </a:r>
          </a:p>
          <a:p>
            <a:r>
              <a:rPr lang="en-US" baseline="0" dirty="0" smtClean="0"/>
              <a:t>The purple is the crisis step, sometimes we are always working in the crisis stage, this many times has to get handled first. </a:t>
            </a:r>
          </a:p>
          <a:p>
            <a:r>
              <a:rPr lang="en-US" baseline="0" dirty="0" smtClean="0"/>
              <a:t>The center is the phase where we actually get in to do the work with patients. </a:t>
            </a:r>
            <a:endParaRPr lang="en-US" dirty="0"/>
          </a:p>
        </p:txBody>
      </p:sp>
      <p:sp>
        <p:nvSpPr>
          <p:cNvPr id="4" name="Slide Number Placeholder 3"/>
          <p:cNvSpPr>
            <a:spLocks noGrp="1"/>
          </p:cNvSpPr>
          <p:nvPr>
            <p:ph type="sldNum" sz="quarter" idx="10"/>
          </p:nvPr>
        </p:nvSpPr>
        <p:spPr/>
        <p:txBody>
          <a:bodyPr/>
          <a:lstStyle/>
          <a:p>
            <a:pPr>
              <a:defRPr/>
            </a:pPr>
            <a:fld id="{547B84FC-8BD4-4FE6-870F-87574F326E69}" type="slidenum">
              <a:rPr lang="en-US" smtClean="0"/>
              <a:pPr>
                <a:defRPr/>
              </a:pPr>
              <a:t>4</a:t>
            </a:fld>
            <a:endParaRPr lang="en-US"/>
          </a:p>
        </p:txBody>
      </p:sp>
    </p:spTree>
    <p:extLst>
      <p:ext uri="{BB962C8B-B14F-4D97-AF65-F5344CB8AC3E}">
        <p14:creationId xmlns:p14="http://schemas.microsoft.com/office/powerpoint/2010/main" val="819606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type in as we go</a:t>
            </a:r>
          </a:p>
          <a:p>
            <a:r>
              <a:rPr lang="en-US" dirty="0" smtClean="0"/>
              <a:t>+ patient doesn’t come</a:t>
            </a:r>
            <a:r>
              <a:rPr lang="en-US" baseline="0" dirty="0" smtClean="0"/>
              <a:t> in; we do outreach</a:t>
            </a:r>
          </a:p>
          <a:p>
            <a:r>
              <a:rPr lang="en-US" baseline="0" dirty="0" smtClean="0"/>
              <a:t>+ patient calls all the time; but we avoid them</a:t>
            </a:r>
          </a:p>
          <a:p>
            <a:r>
              <a:rPr lang="en-US" baseline="0" dirty="0" smtClean="0"/>
              <a:t>+ patient says ok, but does nothing; we keep pushing for </a:t>
            </a:r>
            <a:r>
              <a:rPr lang="en-US" baseline="0" dirty="0" err="1" smtClean="0"/>
              <a:t>tx</a:t>
            </a:r>
            <a:endParaRPr lang="en-US" baseline="0" dirty="0" smtClean="0"/>
          </a:p>
          <a:p>
            <a:r>
              <a:rPr lang="en-US" baseline="0" dirty="0" smtClean="0"/>
              <a:t>+ patient doesn’t agree on goals; go through the motions</a:t>
            </a:r>
          </a:p>
          <a:p>
            <a:r>
              <a:rPr lang="en-US" baseline="0" dirty="0" smtClean="0"/>
              <a:t>+ patient minimize symptoms</a:t>
            </a:r>
          </a:p>
          <a:p>
            <a:r>
              <a:rPr lang="en-US" baseline="0" dirty="0" smtClean="0"/>
              <a:t>+ patient feels worse after treatment, you asked me to talk about all these things</a:t>
            </a:r>
          </a:p>
          <a:p>
            <a:r>
              <a:rPr lang="en-US" baseline="0" dirty="0" smtClean="0"/>
              <a:t>+ once they feel the benefit of Rx but don’t’ see the need to talk anymore</a:t>
            </a:r>
          </a:p>
          <a:p>
            <a:endParaRPr lang="en-US" baseline="0" dirty="0" smtClean="0"/>
          </a:p>
          <a:p>
            <a:r>
              <a:rPr lang="en-US" baseline="0" dirty="0" smtClean="0"/>
              <a:t>What do you do in response? </a:t>
            </a:r>
          </a:p>
          <a:p>
            <a:pPr marL="171450" indent="-171450">
              <a:buFontTx/>
              <a:buChar char="-"/>
            </a:pPr>
            <a:r>
              <a:rPr lang="en-US" baseline="0" dirty="0" smtClean="0"/>
              <a:t>Send a letter </a:t>
            </a:r>
          </a:p>
          <a:p>
            <a:pPr marL="171450" indent="-171450">
              <a:buFontTx/>
              <a:buChar char="-"/>
            </a:pPr>
            <a:r>
              <a:rPr lang="en-US" baseline="0" dirty="0" smtClean="0"/>
              <a:t>Revisit old patterns with patient, try to get patient to see pattern</a:t>
            </a:r>
          </a:p>
          <a:p>
            <a:pPr marL="171450" indent="-171450">
              <a:buFontTx/>
              <a:buChar char="-"/>
            </a:pPr>
            <a:r>
              <a:rPr lang="en-US" baseline="0" dirty="0" smtClean="0"/>
              <a:t>Validate- that this is hard to help them make sense of it</a:t>
            </a:r>
          </a:p>
          <a:p>
            <a:pPr marL="171450" indent="-171450">
              <a:buFontTx/>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547B84FC-8BD4-4FE6-870F-87574F326E69}" type="slidenum">
              <a:rPr lang="en-US" smtClean="0"/>
              <a:pPr>
                <a:defRPr/>
              </a:pPr>
              <a:t>5</a:t>
            </a:fld>
            <a:endParaRPr lang="en-US"/>
          </a:p>
        </p:txBody>
      </p:sp>
    </p:spTree>
    <p:extLst>
      <p:ext uri="{BB962C8B-B14F-4D97-AF65-F5344CB8AC3E}">
        <p14:creationId xmlns:p14="http://schemas.microsoft.com/office/powerpoint/2010/main" val="139735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pull back and really look</a:t>
            </a:r>
            <a:r>
              <a:rPr lang="en-US" baseline="0" dirty="0" smtClean="0"/>
              <a:t> at how to build strong alliances. If the alliance is strong the outcomes improve. </a:t>
            </a:r>
            <a:endParaRPr lang="en-US" dirty="0" smtClean="0"/>
          </a:p>
          <a:p>
            <a:r>
              <a:rPr lang="en-US" dirty="0" smtClean="0"/>
              <a:t>Across all</a:t>
            </a:r>
            <a:r>
              <a:rPr lang="en-US" baseline="0" dirty="0" smtClean="0"/>
              <a:t> </a:t>
            </a:r>
            <a:r>
              <a:rPr lang="en-US" dirty="0" smtClean="0"/>
              <a:t> human helping relationships, the</a:t>
            </a:r>
            <a:r>
              <a:rPr lang="en-US" baseline="0" dirty="0" smtClean="0"/>
              <a:t> strength of the working alliance tells you how well things are going and strongly predicts future outcomes. </a:t>
            </a:r>
          </a:p>
          <a:p>
            <a:endParaRPr lang="en-US" baseline="0" dirty="0" smtClean="0"/>
          </a:p>
          <a:p>
            <a:r>
              <a:rPr lang="en-US" baseline="0" dirty="0" smtClean="0"/>
              <a:t>Next slide, look at the components of a strong alliance.</a:t>
            </a:r>
            <a:endParaRPr lang="en-US" dirty="0"/>
          </a:p>
        </p:txBody>
      </p:sp>
      <p:sp>
        <p:nvSpPr>
          <p:cNvPr id="4" name="Slide Number Placeholder 3"/>
          <p:cNvSpPr>
            <a:spLocks noGrp="1"/>
          </p:cNvSpPr>
          <p:nvPr>
            <p:ph type="sldNum" sz="quarter" idx="10"/>
          </p:nvPr>
        </p:nvSpPr>
        <p:spPr/>
        <p:txBody>
          <a:bodyPr/>
          <a:lstStyle/>
          <a:p>
            <a:pPr>
              <a:defRPr/>
            </a:pPr>
            <a:fld id="{547B84FC-8BD4-4FE6-870F-87574F326E69}" type="slidenum">
              <a:rPr lang="en-US" smtClean="0"/>
              <a:pPr>
                <a:defRPr/>
              </a:pPr>
              <a:t>6</a:t>
            </a:fld>
            <a:endParaRPr lang="en-US"/>
          </a:p>
        </p:txBody>
      </p:sp>
    </p:spTree>
    <p:extLst>
      <p:ext uri="{BB962C8B-B14F-4D97-AF65-F5344CB8AC3E}">
        <p14:creationId xmlns:p14="http://schemas.microsoft.com/office/powerpoint/2010/main" val="139735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Bond is really </a:t>
            </a:r>
            <a:r>
              <a:rPr lang="en-US" baseline="0" dirty="0" smtClean="0"/>
              <a:t>important, the patient needs to feel they are liked by you, they feel heard and that it’s ok to screw up and that it’s ok to be wrong. The bond is critical from the patient’s perspective, is the bond strong from their point of view, not necessarily from out point of view are we judging the bond. In order for the bond to be working critically in this alliance the bond has to be viewed from the patient’s perspective as strong. </a:t>
            </a:r>
          </a:p>
          <a:p>
            <a:endParaRPr lang="en-US" baseline="0" dirty="0" smtClean="0"/>
          </a:p>
          <a:p>
            <a:r>
              <a:rPr lang="en-US" baseline="0" dirty="0" smtClean="0"/>
              <a:t>The 2</a:t>
            </a:r>
            <a:r>
              <a:rPr lang="en-US" baseline="30000" dirty="0" smtClean="0"/>
              <a:t>nd</a:t>
            </a:r>
            <a:r>
              <a:rPr lang="en-US" baseline="0" dirty="0" smtClean="0"/>
              <a:t> part of the alliance is the goals, having agreed upon goals between you and the patient. The first session is really important to make some headway, even at the detriment of the assessment, it’s important to get some agreement between </a:t>
            </a:r>
            <a:r>
              <a:rPr lang="en-US" baseline="0" dirty="0" err="1" smtClean="0"/>
              <a:t>eachother</a:t>
            </a:r>
            <a:r>
              <a:rPr lang="en-US" baseline="0" dirty="0" smtClean="0"/>
              <a:t> of what your shared goals are going to be working forward. If you don’t have the goals you don’t have an alliance. Goals can be team, </a:t>
            </a:r>
            <a:r>
              <a:rPr lang="en-US" baseline="0" dirty="0" err="1" smtClean="0"/>
              <a:t>overrarching</a:t>
            </a:r>
            <a:r>
              <a:rPr lang="en-US" baseline="0" dirty="0" smtClean="0"/>
              <a:t> goals, vs individual goals between clinicians. </a:t>
            </a:r>
          </a:p>
          <a:p>
            <a:endParaRPr lang="en-US" baseline="0" dirty="0" smtClean="0"/>
          </a:p>
          <a:p>
            <a:r>
              <a:rPr lang="en-US" baseline="0" dirty="0" smtClean="0"/>
              <a:t>The next part of is to develop the tasks</a:t>
            </a:r>
          </a:p>
          <a:p>
            <a:r>
              <a:rPr lang="en-US" dirty="0" smtClean="0"/>
              <a:t>Bond: how much patient</a:t>
            </a:r>
            <a:r>
              <a:rPr lang="en-US" baseline="0" dirty="0" smtClean="0"/>
              <a:t> likes you, how much patient thinks you like them, to what degree patient trusts that if they make mistakes or don’t change yet that you won’t abandon them. </a:t>
            </a:r>
          </a:p>
          <a:p>
            <a:endParaRPr lang="en-US" baseline="0" dirty="0" smtClean="0"/>
          </a:p>
          <a:p>
            <a:r>
              <a:rPr lang="en-US" baseline="0" dirty="0" smtClean="0"/>
              <a:t>Goals: it’s critical that both patient and provider agree on what you are trying to accomplish together</a:t>
            </a:r>
          </a:p>
          <a:p>
            <a:endParaRPr lang="en-US" baseline="0" dirty="0" smtClean="0"/>
          </a:p>
          <a:p>
            <a:r>
              <a:rPr lang="en-US" baseline="0" dirty="0" smtClean="0"/>
              <a:t>Tasks: also critical that both agree on HOW to reach that goal.</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547B84FC-8BD4-4FE6-870F-87574F326E69}" type="slidenum">
              <a:rPr lang="en-US" smtClean="0"/>
              <a:pPr>
                <a:defRPr/>
              </a:pPr>
              <a:t>7</a:t>
            </a:fld>
            <a:endParaRPr lang="en-US"/>
          </a:p>
        </p:txBody>
      </p:sp>
    </p:spTree>
    <p:extLst>
      <p:ext uri="{BB962C8B-B14F-4D97-AF65-F5344CB8AC3E}">
        <p14:creationId xmlns:p14="http://schemas.microsoft.com/office/powerpoint/2010/main" val="2178313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3 wheels affect the</a:t>
            </a:r>
            <a:r>
              <a:rPr lang="en-US" baseline="0" dirty="0" smtClean="0"/>
              <a:t> others with reciprocating causality</a:t>
            </a:r>
          </a:p>
          <a:p>
            <a:r>
              <a:rPr lang="en-US" baseline="0" dirty="0" smtClean="0"/>
              <a:t>The only one you can do anything about is your own wheel</a:t>
            </a:r>
          </a:p>
          <a:p>
            <a:endParaRPr lang="en-US" baseline="0" dirty="0" smtClean="0"/>
          </a:p>
          <a:p>
            <a:r>
              <a:rPr lang="en-US" baseline="0" dirty="0" smtClean="0"/>
              <a:t>What can you control? </a:t>
            </a:r>
          </a:p>
          <a:p>
            <a:r>
              <a:rPr lang="en-US" baseline="0" dirty="0" smtClean="0"/>
              <a:t>Provider style</a:t>
            </a:r>
          </a:p>
          <a:p>
            <a:r>
              <a:rPr lang="en-US" baseline="0" dirty="0" smtClean="0"/>
              <a:t>Patient says “I don’t need treatment”. We don’t have control of this statement. </a:t>
            </a:r>
          </a:p>
          <a:p>
            <a:r>
              <a:rPr lang="en-US" baseline="0" dirty="0" smtClean="0"/>
              <a:t>What is the style that you have that control over that can be adjusted to change the dynamic of the alliance with the patient?</a:t>
            </a:r>
          </a:p>
          <a:p>
            <a:endParaRPr lang="en-US" dirty="0"/>
          </a:p>
        </p:txBody>
      </p:sp>
      <p:sp>
        <p:nvSpPr>
          <p:cNvPr id="4" name="Slide Number Placeholder 3"/>
          <p:cNvSpPr>
            <a:spLocks noGrp="1"/>
          </p:cNvSpPr>
          <p:nvPr>
            <p:ph type="sldNum" sz="quarter" idx="10"/>
          </p:nvPr>
        </p:nvSpPr>
        <p:spPr/>
        <p:txBody>
          <a:bodyPr/>
          <a:lstStyle/>
          <a:p>
            <a:pPr>
              <a:defRPr/>
            </a:pPr>
            <a:fld id="{547B84FC-8BD4-4FE6-870F-87574F326E69}" type="slidenum">
              <a:rPr lang="en-US" smtClean="0"/>
              <a:pPr>
                <a:defRPr/>
              </a:pPr>
              <a:t>8</a:t>
            </a:fld>
            <a:endParaRPr lang="en-US"/>
          </a:p>
        </p:txBody>
      </p:sp>
    </p:spTree>
    <p:extLst>
      <p:ext uri="{BB962C8B-B14F-4D97-AF65-F5344CB8AC3E}">
        <p14:creationId xmlns:p14="http://schemas.microsoft.com/office/powerpoint/2010/main" val="1637780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Caveat: although we are going to tell you how to strengthen your working alliance</a:t>
            </a:r>
            <a:r>
              <a:rPr lang="en-US" baseline="0" dirty="0" smtClean="0"/>
              <a:t> as much as possible with a patient, please remember that a patient’s readiness level in part limits how strong your working alliance can be with them and also puts a ceiling TEMPORARILY on how much they can or will change.</a:t>
            </a:r>
          </a:p>
          <a:p>
            <a:endParaRPr lang="en-US" baseline="0" dirty="0" smtClean="0"/>
          </a:p>
          <a:p>
            <a:r>
              <a:rPr lang="en-US" baseline="0" dirty="0" smtClean="0"/>
              <a:t>Must assess readiness to change at the beginning of the session and at the end…</a:t>
            </a:r>
          </a:p>
          <a:p>
            <a:r>
              <a:rPr lang="en-US" baseline="0" dirty="0" smtClean="0"/>
              <a:t>We must always be looking at readiness to change in our patients.</a:t>
            </a:r>
          </a:p>
          <a:p>
            <a:r>
              <a:rPr lang="en-US" baseline="0" dirty="0" smtClean="0"/>
              <a:t>A lot of times patient is not ready to engage. They might be on the fence. They are ambivalent, we have to be assessing there state of readiness. How ready are you to see me? Patient might answer your call but may not make a call to you, or in many cases they answer their phone by accident. If you’re assuming readiness and they are still on the fence, and offering them an appointment, treatment and tasks when a patient isn’t ready to engage and just looking at you like this boxer. The patient is not ready to bend over backward to see you, they might be on the fence and talk you </a:t>
            </a:r>
            <a:r>
              <a:rPr lang="en-US" baseline="0" dirty="0" err="1" smtClean="0"/>
              <a:t>occassional</a:t>
            </a:r>
            <a:r>
              <a:rPr lang="en-US" baseline="0" dirty="0" smtClean="0"/>
              <a:t> but won’t make the effort to come in. </a:t>
            </a:r>
          </a:p>
          <a:p>
            <a:endParaRPr lang="en-US" dirty="0"/>
          </a:p>
        </p:txBody>
      </p:sp>
      <p:sp>
        <p:nvSpPr>
          <p:cNvPr id="4" name="Slide Number Placeholder 3"/>
          <p:cNvSpPr>
            <a:spLocks noGrp="1"/>
          </p:cNvSpPr>
          <p:nvPr>
            <p:ph type="sldNum" sz="quarter" idx="10"/>
          </p:nvPr>
        </p:nvSpPr>
        <p:spPr/>
        <p:txBody>
          <a:bodyPr/>
          <a:lstStyle/>
          <a:p>
            <a:pPr>
              <a:defRPr/>
            </a:pPr>
            <a:fld id="{547B84FC-8BD4-4FE6-870F-87574F326E69}" type="slidenum">
              <a:rPr lang="en-US" smtClean="0"/>
              <a:pPr>
                <a:defRPr/>
              </a:pPr>
              <a:t>9</a:t>
            </a:fld>
            <a:endParaRPr lang="en-US"/>
          </a:p>
        </p:txBody>
      </p:sp>
    </p:spTree>
    <p:extLst>
      <p:ext uri="{BB962C8B-B14F-4D97-AF65-F5344CB8AC3E}">
        <p14:creationId xmlns:p14="http://schemas.microsoft.com/office/powerpoint/2010/main" val="13682600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600200"/>
            <a:ext cx="7772400" cy="1470025"/>
          </a:xfrm>
        </p:spPr>
        <p:txBody>
          <a:bodyPr/>
          <a:lstStyle>
            <a:lvl1pPr algn="l">
              <a:defRPr b="1">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657600"/>
            <a:ext cx="7772400" cy="1752600"/>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05928A5-0DE1-4686-AA95-673BBBAE85E4}" type="slidenum">
              <a:rPr lang="en-US" smtClean="0"/>
              <a:pPr>
                <a:defRPr/>
              </a:pPr>
              <a:t>‹#›</a:t>
            </a:fld>
            <a:endParaRPr lang="en-US"/>
          </a:p>
        </p:txBody>
      </p:sp>
    </p:spTree>
    <p:extLst>
      <p:ext uri="{BB962C8B-B14F-4D97-AF65-F5344CB8AC3E}">
        <p14:creationId xmlns:p14="http://schemas.microsoft.com/office/powerpoint/2010/main" val="309692955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B899726-D10E-4AB1-BD95-58489CADD5E4}" type="slidenum">
              <a:rPr lang="en-US" smtClean="0"/>
              <a:pPr>
                <a:defRPr/>
              </a:pPr>
              <a:t>‹#›</a:t>
            </a:fld>
            <a:endParaRPr lang="en-US"/>
          </a:p>
        </p:txBody>
      </p:sp>
    </p:spTree>
    <p:extLst>
      <p:ext uri="{BB962C8B-B14F-4D97-AF65-F5344CB8AC3E}">
        <p14:creationId xmlns:p14="http://schemas.microsoft.com/office/powerpoint/2010/main" val="49312139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C8E9744-9F31-4881-B831-D3EABFD9F4A9}" type="slidenum">
              <a:rPr lang="en-US" smtClean="0"/>
              <a:pPr>
                <a:defRPr/>
              </a:pPr>
              <a:t>‹#›</a:t>
            </a:fld>
            <a:endParaRPr lang="en-US"/>
          </a:p>
        </p:txBody>
      </p:sp>
    </p:spTree>
    <p:extLst>
      <p:ext uri="{BB962C8B-B14F-4D97-AF65-F5344CB8AC3E}">
        <p14:creationId xmlns:p14="http://schemas.microsoft.com/office/powerpoint/2010/main" val="9434762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3577B1C-5416-44E8-A9C9-146A4960200D}" type="slidenum">
              <a:rPr lang="en-US" smtClean="0"/>
              <a:pPr>
                <a:defRPr/>
              </a:pPr>
              <a:t>‹#›</a:t>
            </a:fld>
            <a:endParaRPr lang="en-US"/>
          </a:p>
        </p:txBody>
      </p:sp>
    </p:spTree>
    <p:extLst>
      <p:ext uri="{BB962C8B-B14F-4D97-AF65-F5344CB8AC3E}">
        <p14:creationId xmlns:p14="http://schemas.microsoft.com/office/powerpoint/2010/main" val="14712588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DA65E19-A867-43CF-AAC4-752A09577A87}" type="slidenum">
              <a:rPr lang="en-US" smtClean="0"/>
              <a:pPr>
                <a:defRPr/>
              </a:pPr>
              <a:t>‹#›</a:t>
            </a:fld>
            <a:endParaRPr lang="en-US"/>
          </a:p>
        </p:txBody>
      </p:sp>
    </p:spTree>
    <p:extLst>
      <p:ext uri="{BB962C8B-B14F-4D97-AF65-F5344CB8AC3E}">
        <p14:creationId xmlns:p14="http://schemas.microsoft.com/office/powerpoint/2010/main" val="8050063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37360"/>
            <a:ext cx="4038600" cy="46634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37359"/>
            <a:ext cx="4038600" cy="46634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4AA310D-048F-4661-A64C-26D4DDEA7CFE}" type="slidenum">
              <a:rPr lang="en-US" smtClean="0"/>
              <a:pPr>
                <a:defRPr/>
              </a:pPr>
              <a:t>‹#›</a:t>
            </a:fld>
            <a:endParaRPr lang="en-US"/>
          </a:p>
        </p:txBody>
      </p:sp>
    </p:spTree>
    <p:extLst>
      <p:ext uri="{BB962C8B-B14F-4D97-AF65-F5344CB8AC3E}">
        <p14:creationId xmlns:p14="http://schemas.microsoft.com/office/powerpoint/2010/main" val="163265704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EF162A2-FFAD-4747-8A6C-BA4A9F00925A}" type="slidenum">
              <a:rPr lang="en-US" smtClean="0"/>
              <a:pPr>
                <a:defRPr/>
              </a:pPr>
              <a:t>‹#›</a:t>
            </a:fld>
            <a:endParaRPr lang="en-US"/>
          </a:p>
        </p:txBody>
      </p:sp>
    </p:spTree>
    <p:extLst>
      <p:ext uri="{BB962C8B-B14F-4D97-AF65-F5344CB8AC3E}">
        <p14:creationId xmlns:p14="http://schemas.microsoft.com/office/powerpoint/2010/main" val="18631698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C4ECFFE-302B-4013-8C5F-B1A35F313327}" type="slidenum">
              <a:rPr lang="en-US" smtClean="0"/>
              <a:pPr>
                <a:defRPr/>
              </a:pPr>
              <a:t>‹#›</a:t>
            </a:fld>
            <a:endParaRPr lang="en-US"/>
          </a:p>
        </p:txBody>
      </p:sp>
    </p:spTree>
    <p:extLst>
      <p:ext uri="{BB962C8B-B14F-4D97-AF65-F5344CB8AC3E}">
        <p14:creationId xmlns:p14="http://schemas.microsoft.com/office/powerpoint/2010/main" val="40744492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8DBB9D1-B7E5-4E1E-8ABC-68DC8A880249}" type="slidenum">
              <a:rPr lang="en-US" smtClean="0"/>
              <a:pPr>
                <a:defRPr/>
              </a:pPr>
              <a:t>‹#›</a:t>
            </a:fld>
            <a:endParaRPr lang="en-US"/>
          </a:p>
        </p:txBody>
      </p:sp>
    </p:spTree>
    <p:extLst>
      <p:ext uri="{BB962C8B-B14F-4D97-AF65-F5344CB8AC3E}">
        <p14:creationId xmlns:p14="http://schemas.microsoft.com/office/powerpoint/2010/main" val="274603125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0F26BA4-3DFA-4853-A35F-40E3AF426885}" type="slidenum">
              <a:rPr lang="en-US" smtClean="0"/>
              <a:pPr>
                <a:defRPr/>
              </a:pPr>
              <a:t>‹#›</a:t>
            </a:fld>
            <a:endParaRPr lang="en-US"/>
          </a:p>
        </p:txBody>
      </p:sp>
    </p:spTree>
    <p:extLst>
      <p:ext uri="{BB962C8B-B14F-4D97-AF65-F5344CB8AC3E}">
        <p14:creationId xmlns:p14="http://schemas.microsoft.com/office/powerpoint/2010/main" val="384393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C79615F-C9D6-4F4E-A07D-6104FE5A5526}" type="slidenum">
              <a:rPr lang="en-US" smtClean="0"/>
              <a:pPr>
                <a:defRPr/>
              </a:pPr>
              <a:t>‹#›</a:t>
            </a:fld>
            <a:endParaRPr lang="en-US"/>
          </a:p>
        </p:txBody>
      </p:sp>
    </p:spTree>
    <p:extLst>
      <p:ext uri="{BB962C8B-B14F-4D97-AF65-F5344CB8AC3E}">
        <p14:creationId xmlns:p14="http://schemas.microsoft.com/office/powerpoint/2010/main" val="39947989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65760"/>
            <a:ext cx="8229600" cy="133502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37360"/>
            <a:ext cx="8229600" cy="46634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34E4DE5-D676-407C-8A58-F10C17B2BB63}" type="slidenum">
              <a:rPr lang="en-US" smtClean="0"/>
              <a:pPr>
                <a:defRPr/>
              </a:pPr>
              <a:t>‹#›</a:t>
            </a:fld>
            <a:endParaRPr lang="en-US"/>
          </a:p>
        </p:txBody>
      </p:sp>
    </p:spTree>
    <p:extLst>
      <p:ext uri="{BB962C8B-B14F-4D97-AF65-F5344CB8AC3E}">
        <p14:creationId xmlns:p14="http://schemas.microsoft.com/office/powerpoint/2010/main" val="4256602595"/>
      </p:ext>
    </p:extLst>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Lst>
  <p:timing>
    <p:tnLst>
      <p:par>
        <p:cTn id="1" dur="indefinite" restart="never" nodeType="tmRoot"/>
      </p:par>
    </p:tnLst>
  </p:timing>
  <p:txStyles>
    <p:titleStyle>
      <a:lvl1pPr algn="l" defTabSz="914400" rtl="0" eaLnBrk="1" latinLnBrk="0" hangingPunct="1">
        <a:spcBef>
          <a:spcPct val="0"/>
        </a:spcBef>
        <a:buNone/>
        <a:defRPr sz="4000" b="1"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aims.uw.edu/nyscc/training/content/webinars-case-call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8914" name="Rectangle 2"/>
          <p:cNvSpPr>
            <a:spLocks noGrp="1" noChangeArrowheads="1"/>
          </p:cNvSpPr>
          <p:nvPr>
            <p:ph type="ctrTitle"/>
          </p:nvPr>
        </p:nvSpPr>
        <p:spPr>
          <a:xfrm>
            <a:off x="228600" y="1371600"/>
            <a:ext cx="8763000" cy="1905000"/>
          </a:xfrm>
        </p:spPr>
        <p:txBody>
          <a:bodyPr>
            <a:noAutofit/>
          </a:bodyPr>
          <a:lstStyle/>
          <a:p>
            <a:pPr algn="ctr"/>
            <a:r>
              <a:rPr lang="en-US" sz="3600" dirty="0" smtClean="0"/>
              <a:t>Learning Network 2.0 Webinar Series</a:t>
            </a:r>
            <a:br>
              <a:rPr lang="en-US" sz="3600" dirty="0" smtClean="0"/>
            </a:br>
            <a:r>
              <a:rPr lang="en-US" sz="4800" dirty="0" smtClean="0">
                <a:solidFill>
                  <a:schemeClr val="accent2">
                    <a:lumMod val="50000"/>
                  </a:schemeClr>
                </a:solidFill>
              </a:rPr>
              <a:t>Patient </a:t>
            </a:r>
            <a:r>
              <a:rPr lang="en-US" sz="4800" dirty="0" smtClean="0">
                <a:solidFill>
                  <a:schemeClr val="accent2">
                    <a:lumMod val="50000"/>
                  </a:schemeClr>
                </a:solidFill>
              </a:rPr>
              <a:t>Engagement</a:t>
            </a:r>
            <a:r>
              <a:rPr lang="en-US" sz="4800" dirty="0"/>
              <a:t/>
            </a:r>
            <a:br>
              <a:rPr lang="en-US" sz="4800" dirty="0"/>
            </a:br>
            <a:endParaRPr lang="en-US" sz="4800" dirty="0"/>
          </a:p>
        </p:txBody>
      </p:sp>
      <p:sp>
        <p:nvSpPr>
          <p:cNvPr id="16386" name="Rectangle 3"/>
          <p:cNvSpPr>
            <a:spLocks noChangeArrowheads="1"/>
          </p:cNvSpPr>
          <p:nvPr/>
        </p:nvSpPr>
        <p:spPr bwMode="auto">
          <a:xfrm>
            <a:off x="533400" y="3886200"/>
            <a:ext cx="8305800" cy="461665"/>
          </a:xfrm>
          <a:prstGeom prst="rect">
            <a:avLst/>
          </a:prstGeom>
          <a:noFill/>
          <a:ln w="9525">
            <a:noFill/>
            <a:miter lim="800000"/>
            <a:headEnd/>
            <a:tailEnd/>
          </a:ln>
        </p:spPr>
        <p:txBody>
          <a:bodyPr wrap="square">
            <a:spAutoFit/>
          </a:bodyPr>
          <a:lstStyle/>
          <a:p>
            <a:pPr algn="ctr"/>
            <a:r>
              <a:rPr lang="en-US" sz="2400" dirty="0" smtClean="0">
                <a:solidFill>
                  <a:schemeClr val="tx2"/>
                </a:solidFill>
                <a:latin typeface="Arial" charset="0"/>
              </a:rPr>
              <a:t>Lori </a:t>
            </a:r>
            <a:r>
              <a:rPr lang="en-US" sz="2400" dirty="0" err="1" smtClean="0">
                <a:solidFill>
                  <a:schemeClr val="tx2"/>
                </a:solidFill>
                <a:latin typeface="Arial" charset="0"/>
              </a:rPr>
              <a:t>Higa</a:t>
            </a:r>
            <a:r>
              <a:rPr lang="en-US" sz="2400" dirty="0" smtClean="0">
                <a:solidFill>
                  <a:schemeClr val="tx2"/>
                </a:solidFill>
                <a:latin typeface="Arial" charset="0"/>
              </a:rPr>
              <a:t>, BSN, RN-BC &amp; Ashley Heald, MA</a:t>
            </a:r>
          </a:p>
        </p:txBody>
      </p:sp>
    </p:spTree>
    <p:extLst>
      <p:ext uri="{BB962C8B-B14F-4D97-AF65-F5344CB8AC3E}">
        <p14:creationId xmlns:p14="http://schemas.microsoft.com/office/powerpoint/2010/main" val="746403736"/>
      </p:ext>
    </p:extLst>
  </p:cSld>
  <p:clrMapOvr>
    <a:masterClrMapping/>
  </p:clrMapOvr>
  <p:transition spd="med">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your patient do? </a:t>
            </a:r>
            <a:endParaRPr lang="en-US" dirty="0"/>
          </a:p>
        </p:txBody>
      </p:sp>
      <p:sp>
        <p:nvSpPr>
          <p:cNvPr id="3" name="Content Placeholder 2"/>
          <p:cNvSpPr>
            <a:spLocks noGrp="1"/>
          </p:cNvSpPr>
          <p:nvPr>
            <p:ph idx="1"/>
          </p:nvPr>
        </p:nvSpPr>
        <p:spPr/>
        <p:txBody>
          <a:bodyPr/>
          <a:lstStyle/>
          <a:p>
            <a:r>
              <a:rPr lang="en-US" dirty="0" smtClean="0"/>
              <a:t>When they are not ready?</a:t>
            </a:r>
          </a:p>
          <a:p>
            <a:endParaRPr lang="en-US" dirty="0"/>
          </a:p>
          <a:p>
            <a:endParaRPr lang="en-US" dirty="0" smtClean="0"/>
          </a:p>
          <a:p>
            <a:r>
              <a:rPr lang="en-US" dirty="0" smtClean="0"/>
              <a:t>On the fence (ambivalence)</a:t>
            </a:r>
          </a:p>
          <a:p>
            <a:endParaRPr lang="en-US" dirty="0"/>
          </a:p>
        </p:txBody>
      </p:sp>
    </p:spTree>
    <p:extLst>
      <p:ext uri="{BB962C8B-B14F-4D97-AF65-F5344CB8AC3E}">
        <p14:creationId xmlns:p14="http://schemas.microsoft.com/office/powerpoint/2010/main" val="1004848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 for readiness…</a:t>
            </a:r>
            <a:endParaRPr lang="en-US" dirty="0"/>
          </a:p>
        </p:txBody>
      </p:sp>
      <p:sp>
        <p:nvSpPr>
          <p:cNvPr id="3" name="Content Placeholder 2"/>
          <p:cNvSpPr>
            <a:spLocks noGrp="1"/>
          </p:cNvSpPr>
          <p:nvPr>
            <p:ph idx="1"/>
          </p:nvPr>
        </p:nvSpPr>
        <p:spPr/>
        <p:txBody>
          <a:bodyPr/>
          <a:lstStyle/>
          <a:p>
            <a:r>
              <a:rPr lang="en-US" dirty="0" smtClean="0"/>
              <a:t>What brings you to see me? What are you expecting in this visit today?</a:t>
            </a:r>
          </a:p>
          <a:p>
            <a:r>
              <a:rPr lang="en-US" dirty="0" smtClean="0"/>
              <a:t>What are you hoping to get from your care?</a:t>
            </a:r>
          </a:p>
          <a:p>
            <a:r>
              <a:rPr lang="en-US" dirty="0" smtClean="0"/>
              <a:t>After behavioral health assessment…</a:t>
            </a:r>
          </a:p>
          <a:p>
            <a:pPr lvl="1"/>
            <a:r>
              <a:rPr lang="en-US" dirty="0" smtClean="0"/>
              <a:t>Agree on the initial task to return for treatment</a:t>
            </a:r>
          </a:p>
          <a:p>
            <a:pPr lvl="1"/>
            <a:r>
              <a:rPr lang="en-US" dirty="0" smtClean="0"/>
              <a:t>Set mutual goals</a:t>
            </a:r>
            <a:endParaRPr lang="en-US" dirty="0"/>
          </a:p>
        </p:txBody>
      </p:sp>
    </p:spTree>
    <p:extLst>
      <p:ext uri="{BB962C8B-B14F-4D97-AF65-F5344CB8AC3E}">
        <p14:creationId xmlns:p14="http://schemas.microsoft.com/office/powerpoint/2010/main" val="10742691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Some Provider Potholes</a:t>
            </a:r>
            <a:endParaRPr lang="en-US" dirty="0"/>
          </a:p>
        </p:txBody>
      </p:sp>
      <p:sp>
        <p:nvSpPr>
          <p:cNvPr id="3" name="Content Placeholder 2"/>
          <p:cNvSpPr>
            <a:spLocks noGrp="1"/>
          </p:cNvSpPr>
          <p:nvPr>
            <p:ph idx="1"/>
          </p:nvPr>
        </p:nvSpPr>
        <p:spPr>
          <a:xfrm>
            <a:off x="473242" y="1676400"/>
            <a:ext cx="8001000" cy="4525963"/>
          </a:xfrm>
        </p:spPr>
        <p:txBody>
          <a:bodyPr/>
          <a:lstStyle/>
          <a:p>
            <a:r>
              <a:rPr lang="en-US" dirty="0" smtClean="0"/>
              <a:t>Question and answer trap </a:t>
            </a:r>
            <a:r>
              <a:rPr lang="en-US" i="1" dirty="0" smtClean="0"/>
              <a:t>(closed questions)</a:t>
            </a:r>
          </a:p>
          <a:p>
            <a:r>
              <a:rPr lang="en-US" dirty="0" smtClean="0"/>
              <a:t>Correcting wrong thoughts with rational explanations </a:t>
            </a:r>
            <a:r>
              <a:rPr lang="en-US" i="1" dirty="0" smtClean="0"/>
              <a:t>(telling them what to do)</a:t>
            </a:r>
          </a:p>
          <a:p>
            <a:r>
              <a:rPr lang="en-US" dirty="0" smtClean="0"/>
              <a:t>Avoiding the patient </a:t>
            </a:r>
            <a:r>
              <a:rPr lang="en-US" i="1" dirty="0" smtClean="0"/>
              <a:t>(hiding, acquiescing with Rx)</a:t>
            </a:r>
          </a:p>
          <a:p>
            <a:pPr marL="36576" indent="0">
              <a:buNone/>
            </a:pPr>
            <a:endParaRPr lang="en-US" b="1" dirty="0" smtClean="0"/>
          </a:p>
          <a:p>
            <a:pPr marL="36576" indent="0" algn="ctr">
              <a:buNone/>
            </a:pPr>
            <a:r>
              <a:rPr lang="en-US" b="1" dirty="0" smtClean="0"/>
              <a:t>What are some you notice?</a:t>
            </a:r>
            <a:endParaRPr lang="en-US" b="1" dirty="0"/>
          </a:p>
        </p:txBody>
      </p:sp>
    </p:spTree>
    <p:extLst>
      <p:ext uri="{BB962C8B-B14F-4D97-AF65-F5344CB8AC3E}">
        <p14:creationId xmlns:p14="http://schemas.microsoft.com/office/powerpoint/2010/main" val="22136011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4178" name="Rectangle 2"/>
          <p:cNvSpPr>
            <a:spLocks noGrp="1" noChangeArrowheads="1"/>
          </p:cNvSpPr>
          <p:nvPr>
            <p:ph type="title" idx="4294967295"/>
          </p:nvPr>
        </p:nvSpPr>
        <p:spPr>
          <a:xfrm>
            <a:off x="0" y="552450"/>
            <a:ext cx="8077200" cy="819150"/>
          </a:xfrm>
        </p:spPr>
        <p:txBody>
          <a:bodyPr lIns="0" rIns="0" bIns="0" anchor="b">
            <a:normAutofit fontScale="90000"/>
          </a:bodyPr>
          <a:lstStyle/>
          <a:p>
            <a:pPr algn="ctr" eaLnBrk="1" hangingPunct="1">
              <a:defRPr/>
            </a:pPr>
            <a:r>
              <a:rPr lang="en-US" b="0" dirty="0" smtClean="0"/>
              <a:t>Rationale for Motivational Interviewing Style</a:t>
            </a:r>
          </a:p>
        </p:txBody>
      </p:sp>
      <p:graphicFrame>
        <p:nvGraphicFramePr>
          <p:cNvPr id="8" name="Diagram 7"/>
          <p:cNvGraphicFramePr/>
          <p:nvPr/>
        </p:nvGraphicFramePr>
        <p:xfrm>
          <a:off x="685800" y="1524000"/>
          <a:ext cx="7391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61459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to step up engagement</a:t>
            </a:r>
          </a:p>
        </p:txBody>
      </p:sp>
      <p:sp>
        <p:nvSpPr>
          <p:cNvPr id="3" name="Content Placeholder 2"/>
          <p:cNvSpPr>
            <a:spLocks noGrp="1"/>
          </p:cNvSpPr>
          <p:nvPr>
            <p:ph idx="1"/>
          </p:nvPr>
        </p:nvSpPr>
        <p:spPr/>
        <p:txBody>
          <a:bodyPr/>
          <a:lstStyle/>
          <a:p>
            <a:r>
              <a:rPr lang="en-US" dirty="0" smtClean="0"/>
              <a:t>Lacking agreement on goals</a:t>
            </a:r>
          </a:p>
          <a:p>
            <a:r>
              <a:rPr lang="en-US" dirty="0" smtClean="0"/>
              <a:t>Lacking agreement on tasks</a:t>
            </a:r>
          </a:p>
          <a:p>
            <a:r>
              <a:rPr lang="en-US" dirty="0" smtClean="0"/>
              <a:t>Weak bond</a:t>
            </a:r>
          </a:p>
          <a:p>
            <a:endParaRPr lang="en-US" dirty="0"/>
          </a:p>
          <a:p>
            <a:r>
              <a:rPr lang="en-US" dirty="0" smtClean="0"/>
              <a:t>At the beginning or over time…</a:t>
            </a:r>
          </a:p>
          <a:p>
            <a:pPr lvl="1"/>
            <a:r>
              <a:rPr lang="en-US" dirty="0" smtClean="0"/>
              <a:t>Engagement can get thwarted!</a:t>
            </a:r>
            <a:endParaRPr lang="en-US" dirty="0"/>
          </a:p>
        </p:txBody>
      </p:sp>
    </p:spTree>
    <p:extLst>
      <p:ext uri="{BB962C8B-B14F-4D97-AF65-F5344CB8AC3E}">
        <p14:creationId xmlns:p14="http://schemas.microsoft.com/office/powerpoint/2010/main" val="40576880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9633" name="Rectangle 2"/>
          <p:cNvSpPr>
            <a:spLocks noGrp="1" noRot="1" noChangeArrowheads="1"/>
          </p:cNvSpPr>
          <p:nvPr>
            <p:ph type="title"/>
          </p:nvPr>
        </p:nvSpPr>
        <p:spPr/>
        <p:txBody>
          <a:bodyPr>
            <a:normAutofit/>
          </a:bodyPr>
          <a:lstStyle/>
          <a:p>
            <a:r>
              <a:rPr lang="en-US" b="0" dirty="0" smtClean="0">
                <a:effectLst/>
              </a:rPr>
              <a:t>Ambivalence Example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86603063"/>
              </p:ext>
            </p:extLst>
          </p:nvPr>
        </p:nvGraphicFramePr>
        <p:xfrm>
          <a:off x="381000" y="1295400"/>
          <a:ext cx="7848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12002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9633" name="Rectangle 2"/>
          <p:cNvSpPr>
            <a:spLocks noGrp="1" noRot="1" noChangeArrowheads="1"/>
          </p:cNvSpPr>
          <p:nvPr>
            <p:ph type="title"/>
          </p:nvPr>
        </p:nvSpPr>
        <p:spPr>
          <a:xfrm>
            <a:off x="457200" y="274638"/>
            <a:ext cx="7696200" cy="1143000"/>
          </a:xfrm>
        </p:spPr>
        <p:txBody>
          <a:bodyPr>
            <a:normAutofit/>
          </a:bodyPr>
          <a:lstStyle/>
          <a:p>
            <a:r>
              <a:rPr lang="en-US" b="0" dirty="0" smtClean="0">
                <a:effectLst/>
              </a:rPr>
              <a:t>Reflections: </a:t>
            </a:r>
            <a:r>
              <a:rPr lang="en-US" dirty="0" smtClean="0"/>
              <a:t>Examples</a:t>
            </a:r>
            <a:endParaRPr lang="en-US" b="0" dirty="0" smtClean="0">
              <a:effectLst/>
            </a:endParaRPr>
          </a:p>
        </p:txBody>
      </p:sp>
      <p:graphicFrame>
        <p:nvGraphicFramePr>
          <p:cNvPr id="6" name="Content Placeholder 3"/>
          <p:cNvGraphicFramePr>
            <a:graphicFrameLocks/>
          </p:cNvGraphicFramePr>
          <p:nvPr>
            <p:extLst>
              <p:ext uri="{D42A27DB-BD31-4B8C-83A1-F6EECF244321}">
                <p14:modId xmlns:p14="http://schemas.microsoft.com/office/powerpoint/2010/main" val="2950141429"/>
              </p:ext>
            </p:extLst>
          </p:nvPr>
        </p:nvGraphicFramePr>
        <p:xfrm>
          <a:off x="304800" y="13716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93480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Engagement Steps</a:t>
            </a:r>
            <a:endParaRPr lang="en-US" dirty="0"/>
          </a:p>
        </p:txBody>
      </p:sp>
      <p:sp>
        <p:nvSpPr>
          <p:cNvPr id="3" name="Content Placeholder 2"/>
          <p:cNvSpPr>
            <a:spLocks noGrp="1"/>
          </p:cNvSpPr>
          <p:nvPr>
            <p:ph idx="1"/>
          </p:nvPr>
        </p:nvSpPr>
        <p:spPr/>
        <p:txBody>
          <a:bodyPr/>
          <a:lstStyle/>
          <a:p>
            <a:r>
              <a:rPr lang="en-US" dirty="0" smtClean="0"/>
              <a:t>Elicit the story = understanding, summary of pros/cons to </a:t>
            </a:r>
            <a:r>
              <a:rPr lang="en-US" dirty="0" err="1" smtClean="0"/>
              <a:t>tx</a:t>
            </a:r>
            <a:endParaRPr lang="en-US" dirty="0" smtClean="0"/>
          </a:p>
          <a:p>
            <a:r>
              <a:rPr lang="en-US" dirty="0" smtClean="0"/>
              <a:t>Elicit treatment hopes and dreams</a:t>
            </a:r>
          </a:p>
          <a:p>
            <a:r>
              <a:rPr lang="en-US" dirty="0" smtClean="0"/>
              <a:t>Feedback = </a:t>
            </a:r>
            <a:r>
              <a:rPr lang="en-US" dirty="0" err="1" smtClean="0"/>
              <a:t>psychoeducation</a:t>
            </a:r>
            <a:endParaRPr lang="en-US" dirty="0" smtClean="0"/>
          </a:p>
          <a:p>
            <a:r>
              <a:rPr lang="en-US" dirty="0" smtClean="0"/>
              <a:t>Barriers: practical, psychological, cultural</a:t>
            </a:r>
          </a:p>
          <a:p>
            <a:r>
              <a:rPr lang="en-US" dirty="0" smtClean="0"/>
              <a:t>Elicit commitment</a:t>
            </a:r>
          </a:p>
          <a:p>
            <a:endParaRPr lang="en-US" dirty="0"/>
          </a:p>
        </p:txBody>
      </p:sp>
    </p:spTree>
    <p:extLst>
      <p:ext uri="{BB962C8B-B14F-4D97-AF65-F5344CB8AC3E}">
        <p14:creationId xmlns:p14="http://schemas.microsoft.com/office/powerpoint/2010/main" val="34919275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828800"/>
            <a:ext cx="8229600" cy="1335024"/>
          </a:xfrm>
        </p:spPr>
        <p:txBody>
          <a:bodyPr/>
          <a:lstStyle/>
          <a:p>
            <a:pPr algn="ctr"/>
            <a:r>
              <a:rPr lang="en-US" dirty="0"/>
              <a:t>Questions</a:t>
            </a:r>
            <a:r>
              <a:rPr lang="en-US" dirty="0" smtClean="0"/>
              <a:t>?</a:t>
            </a:r>
            <a:endParaRPr lang="en-US" dirty="0"/>
          </a:p>
        </p:txBody>
      </p:sp>
    </p:spTree>
    <p:extLst>
      <p:ext uri="{BB962C8B-B14F-4D97-AF65-F5344CB8AC3E}">
        <p14:creationId xmlns:p14="http://schemas.microsoft.com/office/powerpoint/2010/main" val="3411849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a case</a:t>
            </a:r>
            <a:endParaRPr lang="en-US" dirty="0"/>
          </a:p>
        </p:txBody>
      </p:sp>
      <p:sp>
        <p:nvSpPr>
          <p:cNvPr id="3" name="Content Placeholder 2"/>
          <p:cNvSpPr>
            <a:spLocks noGrp="1"/>
          </p:cNvSpPr>
          <p:nvPr>
            <p:ph idx="1"/>
          </p:nvPr>
        </p:nvSpPr>
        <p:spPr/>
        <p:txBody>
          <a:bodyPr/>
          <a:lstStyle/>
          <a:p>
            <a:r>
              <a:rPr lang="en-US" dirty="0" smtClean="0"/>
              <a:t>Difficulty goal setting</a:t>
            </a:r>
          </a:p>
          <a:p>
            <a:r>
              <a:rPr lang="en-US" dirty="0" smtClean="0"/>
              <a:t>Difficulty agreeing on tasks or follow through</a:t>
            </a:r>
          </a:p>
          <a:p>
            <a:r>
              <a:rPr lang="en-US" dirty="0" smtClean="0"/>
              <a:t>Poor bond</a:t>
            </a:r>
            <a:endParaRPr lang="en-US" dirty="0"/>
          </a:p>
        </p:txBody>
      </p:sp>
    </p:spTree>
    <p:extLst>
      <p:ext uri="{BB962C8B-B14F-4D97-AF65-F5344CB8AC3E}">
        <p14:creationId xmlns:p14="http://schemas.microsoft.com/office/powerpoint/2010/main" val="2793546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Webinar/Group Case </a:t>
            </a:r>
            <a:r>
              <a:rPr lang="en-US" dirty="0"/>
              <a:t>C</a:t>
            </a:r>
            <a:r>
              <a:rPr lang="en-US" dirty="0" smtClean="0"/>
              <a:t>all </a:t>
            </a:r>
            <a:r>
              <a:rPr lang="en-US" dirty="0"/>
              <a:t>S</a:t>
            </a:r>
            <a:r>
              <a:rPr lang="en-US" dirty="0" smtClean="0"/>
              <a:t>eries</a:t>
            </a:r>
            <a:endParaRPr lang="en-US" dirty="0"/>
          </a:p>
        </p:txBody>
      </p:sp>
      <p:sp>
        <p:nvSpPr>
          <p:cNvPr id="3" name="Content Placeholder 2"/>
          <p:cNvSpPr>
            <a:spLocks noGrp="1"/>
          </p:cNvSpPr>
          <p:nvPr>
            <p:ph idx="1"/>
          </p:nvPr>
        </p:nvSpPr>
        <p:spPr/>
        <p:txBody>
          <a:bodyPr>
            <a:normAutofit/>
          </a:bodyPr>
          <a:lstStyle/>
          <a:p>
            <a:r>
              <a:rPr lang="en-US" dirty="0" smtClean="0"/>
              <a:t>Patient Engagement</a:t>
            </a:r>
            <a:endParaRPr lang="en-US" dirty="0"/>
          </a:p>
          <a:p>
            <a:pPr lvl="1"/>
            <a:r>
              <a:rPr lang="en-US" sz="2400" dirty="0" smtClean="0"/>
              <a:t>Webinar: </a:t>
            </a:r>
            <a:r>
              <a:rPr lang="en-US" sz="2400" dirty="0" smtClean="0"/>
              <a:t>April 7, </a:t>
            </a:r>
            <a:r>
              <a:rPr lang="en-US" sz="2400" dirty="0" smtClean="0"/>
              <a:t>2017</a:t>
            </a:r>
          </a:p>
          <a:p>
            <a:pPr lvl="1"/>
            <a:r>
              <a:rPr lang="en-US" sz="2400" dirty="0" smtClean="0"/>
              <a:t>Group Case Call: April  28, 2017</a:t>
            </a:r>
          </a:p>
          <a:p>
            <a:r>
              <a:rPr lang="en-US" dirty="0" smtClean="0"/>
              <a:t>Topic #2</a:t>
            </a:r>
          </a:p>
          <a:p>
            <a:pPr lvl="1"/>
            <a:r>
              <a:rPr lang="en-US" sz="2400" dirty="0" smtClean="0"/>
              <a:t>Webinar: May 26, 2017</a:t>
            </a:r>
          </a:p>
          <a:p>
            <a:pPr lvl="1"/>
            <a:r>
              <a:rPr lang="en-US" sz="2400" dirty="0" smtClean="0"/>
              <a:t>Group Case Call: June 23, 2017</a:t>
            </a:r>
          </a:p>
          <a:p>
            <a:r>
              <a:rPr lang="en-US" dirty="0"/>
              <a:t>Topic </a:t>
            </a:r>
            <a:r>
              <a:rPr lang="en-US" dirty="0" smtClean="0"/>
              <a:t>#3</a:t>
            </a:r>
            <a:endParaRPr lang="en-US" dirty="0"/>
          </a:p>
          <a:p>
            <a:pPr lvl="1"/>
            <a:r>
              <a:rPr lang="en-US" sz="2400" dirty="0" smtClean="0"/>
              <a:t>Webinar: July 28, 2017</a:t>
            </a:r>
            <a:endParaRPr lang="en-US" sz="2400" dirty="0"/>
          </a:p>
          <a:p>
            <a:pPr lvl="1"/>
            <a:r>
              <a:rPr lang="en-US" sz="2400" dirty="0"/>
              <a:t>Group Case Call</a:t>
            </a:r>
            <a:r>
              <a:rPr lang="en-US" sz="2400" dirty="0" smtClean="0"/>
              <a:t>: August 25, 2017</a:t>
            </a:r>
            <a:endParaRPr lang="en-US" dirty="0"/>
          </a:p>
        </p:txBody>
      </p:sp>
    </p:spTree>
    <p:extLst>
      <p:ext uri="{BB962C8B-B14F-4D97-AF65-F5344CB8AC3E}">
        <p14:creationId xmlns:p14="http://schemas.microsoft.com/office/powerpoint/2010/main" val="2999316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document</a:t>
            </a:r>
            <a:endParaRPr lang="en-US" dirty="0"/>
          </a:p>
        </p:txBody>
      </p:sp>
      <p:pic>
        <p:nvPicPr>
          <p:cNvPr id="4" name="Picture 3"/>
          <p:cNvPicPr>
            <a:picLocks noChangeAspect="1"/>
          </p:cNvPicPr>
          <p:nvPr/>
        </p:nvPicPr>
        <p:blipFill>
          <a:blip r:embed="rId2"/>
          <a:stretch>
            <a:fillRect/>
          </a:stretch>
        </p:blipFill>
        <p:spPr>
          <a:xfrm>
            <a:off x="838200" y="1371600"/>
            <a:ext cx="6977062" cy="4758338"/>
          </a:xfrm>
          <a:prstGeom prst="rect">
            <a:avLst/>
          </a:prstGeom>
          <a:solidFill>
            <a:schemeClr val="bg1"/>
          </a:solidFill>
          <a:ln>
            <a:solidFill>
              <a:schemeClr val="accent1"/>
            </a:solidFill>
          </a:ln>
        </p:spPr>
      </p:pic>
    </p:spTree>
    <p:extLst>
      <p:ext uri="{BB962C8B-B14F-4D97-AF65-F5344CB8AC3E}">
        <p14:creationId xmlns:p14="http://schemas.microsoft.com/office/powerpoint/2010/main" val="3883737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Webinar and Case Calls </a:t>
            </a:r>
            <a:r>
              <a:rPr lang="en-US" dirty="0"/>
              <a:t>Page: </a:t>
            </a:r>
            <a:r>
              <a:rPr lang="en-US" sz="2200" dirty="0">
                <a:hlinkClick r:id="rId3"/>
              </a:rPr>
              <a:t>http://</a:t>
            </a:r>
            <a:r>
              <a:rPr lang="en-US" sz="2200" dirty="0" smtClean="0">
                <a:hlinkClick r:id="rId3"/>
              </a:rPr>
              <a:t>aims.uw.edu/nyscc/training/content/webinars-case-calls</a:t>
            </a:r>
            <a:r>
              <a:rPr lang="en-US" sz="2200" dirty="0" smtClean="0"/>
              <a:t>  </a:t>
            </a:r>
            <a:endParaRPr lang="en-US" sz="2200" dirty="0"/>
          </a:p>
        </p:txBody>
      </p:sp>
      <p:pic>
        <p:nvPicPr>
          <p:cNvPr id="3" name="Picture 2"/>
          <p:cNvPicPr>
            <a:picLocks noChangeAspect="1"/>
          </p:cNvPicPr>
          <p:nvPr/>
        </p:nvPicPr>
        <p:blipFill>
          <a:blip r:embed="rId4"/>
          <a:stretch>
            <a:fillRect/>
          </a:stretch>
        </p:blipFill>
        <p:spPr>
          <a:xfrm>
            <a:off x="678663" y="1723196"/>
            <a:ext cx="7786674" cy="4401703"/>
          </a:xfrm>
          <a:prstGeom prst="rect">
            <a:avLst/>
          </a:prstGeom>
          <a:ln>
            <a:solidFill>
              <a:schemeClr val="accent1"/>
            </a:solidFill>
          </a:ln>
        </p:spPr>
      </p:pic>
    </p:spTree>
    <p:extLst>
      <p:ext uri="{BB962C8B-B14F-4D97-AF65-F5344CB8AC3E}">
        <p14:creationId xmlns:p14="http://schemas.microsoft.com/office/powerpoint/2010/main" val="2006085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65760"/>
            <a:ext cx="7696200" cy="1335024"/>
          </a:xfrm>
        </p:spPr>
        <p:txBody>
          <a:bodyPr/>
          <a:lstStyle/>
          <a:p>
            <a:r>
              <a:rPr lang="en-US" dirty="0" smtClean="0"/>
              <a:t>Why is engagement important in IMPACT?</a:t>
            </a:r>
            <a:endParaRPr lang="en-US" dirty="0"/>
          </a:p>
        </p:txBody>
      </p:sp>
      <p:sp>
        <p:nvSpPr>
          <p:cNvPr id="3" name="Content Placeholder 2"/>
          <p:cNvSpPr>
            <a:spLocks noGrp="1"/>
          </p:cNvSpPr>
          <p:nvPr>
            <p:ph idx="1"/>
          </p:nvPr>
        </p:nvSpPr>
        <p:spPr/>
        <p:txBody>
          <a:bodyPr/>
          <a:lstStyle/>
          <a:p>
            <a:r>
              <a:rPr lang="en-US" dirty="0" smtClean="0"/>
              <a:t>In studies, patients with early follow up were less likely to drop out and more likely to improve</a:t>
            </a:r>
            <a:r>
              <a:rPr lang="en-US" dirty="0"/>
              <a:t> </a:t>
            </a:r>
            <a:r>
              <a:rPr lang="en-US" dirty="0" smtClean="0"/>
              <a:t>(Bauer, 2011)</a:t>
            </a:r>
          </a:p>
          <a:p>
            <a:pPr marL="0" indent="0">
              <a:buNone/>
            </a:pPr>
            <a:endParaRPr lang="en-US" dirty="0"/>
          </a:p>
          <a:p>
            <a:r>
              <a:rPr lang="en-US" dirty="0" smtClean="0"/>
              <a:t>What are your experiences with early engagement?</a:t>
            </a:r>
          </a:p>
        </p:txBody>
      </p:sp>
    </p:spTree>
    <p:extLst>
      <p:ext uri="{BB962C8B-B14F-4D97-AF65-F5344CB8AC3E}">
        <p14:creationId xmlns:p14="http://schemas.microsoft.com/office/powerpoint/2010/main" val="1748527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063"/>
            <a:ext cx="8229600" cy="1524000"/>
          </a:xfrm>
        </p:spPr>
        <p:txBody>
          <a:bodyPr/>
          <a:lstStyle/>
          <a:p>
            <a:pPr algn="ctr"/>
            <a:r>
              <a:rPr lang="en-US" dirty="0" smtClean="0"/>
              <a:t>Psychotherapeutic Process</a:t>
            </a:r>
            <a:endParaRPr lang="en-US" dirty="0"/>
          </a:p>
        </p:txBody>
      </p:sp>
      <p:sp>
        <p:nvSpPr>
          <p:cNvPr id="8" name="Oval 7"/>
          <p:cNvSpPr/>
          <p:nvPr/>
        </p:nvSpPr>
        <p:spPr>
          <a:xfrm>
            <a:off x="121443" y="1828800"/>
            <a:ext cx="7269957" cy="4846625"/>
          </a:xfrm>
          <a:prstGeom prst="ellipse">
            <a:avLst/>
          </a:prstGeom>
        </p:spPr>
        <p:style>
          <a:lnRef idx="0">
            <a:schemeClr val="accent2"/>
          </a:lnRef>
          <a:fillRef idx="3">
            <a:schemeClr val="accent2"/>
          </a:fillRef>
          <a:effectRef idx="3">
            <a:schemeClr val="accent2"/>
          </a:effectRef>
          <a:fontRef idx="minor">
            <a:schemeClr val="lt1"/>
          </a:fontRef>
        </p:style>
      </p:sp>
      <p:sp>
        <p:nvSpPr>
          <p:cNvPr id="9" name="Oval 8"/>
          <p:cNvSpPr/>
          <p:nvPr/>
        </p:nvSpPr>
        <p:spPr>
          <a:xfrm>
            <a:off x="635191" y="2320370"/>
            <a:ext cx="6394860" cy="3765885"/>
          </a:xfrm>
          <a:prstGeom prst="ellipse">
            <a:avLst/>
          </a:prstGeom>
        </p:spPr>
        <p:style>
          <a:lnRef idx="0">
            <a:schemeClr val="accent1"/>
          </a:lnRef>
          <a:fillRef idx="3">
            <a:schemeClr val="accent1"/>
          </a:fillRef>
          <a:effectRef idx="3">
            <a:schemeClr val="accent1"/>
          </a:effectRef>
          <a:fontRef idx="minor">
            <a:schemeClr val="lt1"/>
          </a:fontRef>
        </p:style>
      </p:sp>
      <p:sp>
        <p:nvSpPr>
          <p:cNvPr id="10" name="Oval 9"/>
          <p:cNvSpPr/>
          <p:nvPr/>
        </p:nvSpPr>
        <p:spPr>
          <a:xfrm>
            <a:off x="1465399" y="3034662"/>
            <a:ext cx="4734445" cy="2337301"/>
          </a:xfrm>
          <a:prstGeom prst="ellipse">
            <a:avLst/>
          </a:prstGeom>
        </p:spPr>
        <p:style>
          <a:lnRef idx="0">
            <a:schemeClr val="accent4"/>
          </a:lnRef>
          <a:fillRef idx="3">
            <a:schemeClr val="accent4"/>
          </a:fillRef>
          <a:effectRef idx="3">
            <a:schemeClr val="accent4"/>
          </a:effectRef>
          <a:fontRef idx="minor">
            <a:schemeClr val="lt1"/>
          </a:fontRef>
        </p:style>
      </p:sp>
      <p:sp>
        <p:nvSpPr>
          <p:cNvPr id="11" name="Oval 10"/>
          <p:cNvSpPr/>
          <p:nvPr/>
        </p:nvSpPr>
        <p:spPr>
          <a:xfrm>
            <a:off x="2255043" y="3383852"/>
            <a:ext cx="3124200" cy="1569148"/>
          </a:xfrm>
          <a:prstGeom prst="ellipse">
            <a:avLst/>
          </a:prstGeom>
        </p:spPr>
        <p:style>
          <a:lnRef idx="0">
            <a:schemeClr val="accent5"/>
          </a:lnRef>
          <a:fillRef idx="3">
            <a:schemeClr val="accent5"/>
          </a:fillRef>
          <a:effectRef idx="3">
            <a:schemeClr val="accent5"/>
          </a:effectRef>
          <a:fontRef idx="minor">
            <a:schemeClr val="lt1"/>
          </a:fontRef>
        </p:style>
      </p:sp>
      <p:sp>
        <p:nvSpPr>
          <p:cNvPr id="12" name="Freeform 11"/>
          <p:cNvSpPr/>
          <p:nvPr/>
        </p:nvSpPr>
        <p:spPr>
          <a:xfrm>
            <a:off x="7308204" y="3505200"/>
            <a:ext cx="1817489" cy="869365"/>
          </a:xfrm>
          <a:custGeom>
            <a:avLst/>
            <a:gdLst>
              <a:gd name="connsiteX0" fmla="*/ 0 w 1817489"/>
              <a:gd name="connsiteY0" fmla="*/ 0 h 869365"/>
              <a:gd name="connsiteX1" fmla="*/ 1817489 w 1817489"/>
              <a:gd name="connsiteY1" fmla="*/ 0 h 869365"/>
              <a:gd name="connsiteX2" fmla="*/ 1817489 w 1817489"/>
              <a:gd name="connsiteY2" fmla="*/ 869365 h 869365"/>
              <a:gd name="connsiteX3" fmla="*/ 0 w 1817489"/>
              <a:gd name="connsiteY3" fmla="*/ 869365 h 869365"/>
              <a:gd name="connsiteX4" fmla="*/ 0 w 1817489"/>
              <a:gd name="connsiteY4" fmla="*/ 0 h 86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7489" h="869365">
                <a:moveTo>
                  <a:pt x="0" y="0"/>
                </a:moveTo>
                <a:lnTo>
                  <a:pt x="1817489" y="0"/>
                </a:lnTo>
                <a:lnTo>
                  <a:pt x="1817489" y="869365"/>
                </a:lnTo>
                <a:lnTo>
                  <a:pt x="0" y="86936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6464" tIns="27940" rIns="27940" bIns="27940" numCol="1" spcCol="1270" anchor="ctr" anchorCtr="0">
            <a:noAutofit/>
          </a:bodyPr>
          <a:lstStyle/>
          <a:p>
            <a:pPr lvl="0" algn="l" defTabSz="977900" rtl="0">
              <a:lnSpc>
                <a:spcPct val="90000"/>
              </a:lnSpc>
              <a:spcBef>
                <a:spcPct val="0"/>
              </a:spcBef>
              <a:spcAft>
                <a:spcPct val="35000"/>
              </a:spcAft>
            </a:pPr>
            <a:r>
              <a:rPr lang="en-US" sz="2000" b="1" kern="1200" dirty="0" smtClean="0">
                <a:solidFill>
                  <a:schemeClr val="tx1"/>
                </a:solidFill>
              </a:rPr>
              <a:t>Treatment</a:t>
            </a:r>
            <a:br>
              <a:rPr lang="en-US" sz="2000" b="1" kern="1200" dirty="0" smtClean="0">
                <a:solidFill>
                  <a:schemeClr val="tx1"/>
                </a:solidFill>
              </a:rPr>
            </a:br>
            <a:r>
              <a:rPr lang="en-US" sz="2000" i="1" kern="1200" dirty="0" smtClean="0">
                <a:solidFill>
                  <a:schemeClr val="tx1"/>
                </a:solidFill>
                <a:sym typeface="Wingdings" pitchFamily="2" charset="2"/>
              </a:rPr>
              <a:t> Depression</a:t>
            </a:r>
          </a:p>
          <a:p>
            <a:pPr lvl="0" defTabSz="977900">
              <a:lnSpc>
                <a:spcPct val="90000"/>
              </a:lnSpc>
              <a:spcAft>
                <a:spcPct val="35000"/>
              </a:spcAft>
            </a:pPr>
            <a:r>
              <a:rPr lang="en-US" sz="2000" i="1" dirty="0">
                <a:solidFill>
                  <a:schemeClr val="tx1"/>
                </a:solidFill>
                <a:sym typeface="Wingdings" pitchFamily="2" charset="2"/>
              </a:rPr>
              <a:t> </a:t>
            </a:r>
            <a:r>
              <a:rPr lang="en-US" sz="2000" i="1" dirty="0" smtClean="0">
                <a:solidFill>
                  <a:schemeClr val="tx1"/>
                </a:solidFill>
                <a:sym typeface="Wingdings" panose="05000000000000000000" pitchFamily="2" charset="2"/>
              </a:rPr>
              <a:t>Anxiety</a:t>
            </a:r>
          </a:p>
          <a:p>
            <a:pPr lvl="0" defTabSz="977900">
              <a:lnSpc>
                <a:spcPct val="90000"/>
              </a:lnSpc>
              <a:spcAft>
                <a:spcPct val="35000"/>
              </a:spcAft>
            </a:pPr>
            <a:r>
              <a:rPr lang="en-US" sz="2000" i="1" dirty="0" smtClean="0">
                <a:solidFill>
                  <a:schemeClr val="tx1"/>
                </a:solidFill>
                <a:sym typeface="Wingdings" panose="05000000000000000000" pitchFamily="2" charset="2"/>
              </a:rPr>
              <a:t> Behavioral Interventions</a:t>
            </a:r>
          </a:p>
          <a:p>
            <a:pPr marL="342900" lvl="0" indent="-342900" algn="l" defTabSz="977900" rtl="0">
              <a:lnSpc>
                <a:spcPct val="90000"/>
              </a:lnSpc>
              <a:spcBef>
                <a:spcPct val="0"/>
              </a:spcBef>
              <a:spcAft>
                <a:spcPct val="35000"/>
              </a:spcAft>
              <a:buFont typeface="Wingdings" panose="05000000000000000000" pitchFamily="2" charset="2"/>
              <a:buChar char="à"/>
            </a:pPr>
            <a:endParaRPr lang="en-US" sz="2000" i="1" kern="1200" dirty="0">
              <a:solidFill>
                <a:schemeClr val="tx1"/>
              </a:solidFill>
            </a:endParaRPr>
          </a:p>
        </p:txBody>
      </p:sp>
      <p:sp>
        <p:nvSpPr>
          <p:cNvPr id="15" name="Freeform 14"/>
          <p:cNvSpPr/>
          <p:nvPr/>
        </p:nvSpPr>
        <p:spPr>
          <a:xfrm>
            <a:off x="5842096" y="1546517"/>
            <a:ext cx="3200400" cy="869365"/>
          </a:xfrm>
          <a:custGeom>
            <a:avLst/>
            <a:gdLst>
              <a:gd name="connsiteX0" fmla="*/ 0 w 1817489"/>
              <a:gd name="connsiteY0" fmla="*/ 0 h 869365"/>
              <a:gd name="connsiteX1" fmla="*/ 1817489 w 1817489"/>
              <a:gd name="connsiteY1" fmla="*/ 0 h 869365"/>
              <a:gd name="connsiteX2" fmla="*/ 1817489 w 1817489"/>
              <a:gd name="connsiteY2" fmla="*/ 869365 h 869365"/>
              <a:gd name="connsiteX3" fmla="*/ 0 w 1817489"/>
              <a:gd name="connsiteY3" fmla="*/ 869365 h 869365"/>
              <a:gd name="connsiteX4" fmla="*/ 0 w 1817489"/>
              <a:gd name="connsiteY4" fmla="*/ 0 h 86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7489" h="869365">
                <a:moveTo>
                  <a:pt x="0" y="0"/>
                </a:moveTo>
                <a:lnTo>
                  <a:pt x="1817489" y="0"/>
                </a:lnTo>
                <a:lnTo>
                  <a:pt x="1817489" y="869365"/>
                </a:lnTo>
                <a:lnTo>
                  <a:pt x="0" y="86936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6464" tIns="27940" rIns="27940" bIns="27940" numCol="1" spcCol="1270" anchor="ctr" anchorCtr="0">
            <a:noAutofit/>
          </a:bodyPr>
          <a:lstStyle/>
          <a:p>
            <a:pPr lvl="0" algn="l" defTabSz="977900" rtl="0">
              <a:lnSpc>
                <a:spcPct val="90000"/>
              </a:lnSpc>
              <a:spcBef>
                <a:spcPct val="0"/>
              </a:spcBef>
              <a:spcAft>
                <a:spcPct val="35000"/>
              </a:spcAft>
            </a:pPr>
            <a:r>
              <a:rPr lang="en-US" sz="2000" b="1" kern="1200" dirty="0" smtClean="0"/>
              <a:t>Crisis</a:t>
            </a:r>
            <a:r>
              <a:rPr lang="en-US" sz="2000" kern="1200" dirty="0" smtClean="0"/>
              <a:t> </a:t>
            </a:r>
            <a:r>
              <a:rPr lang="en-US" sz="2000" b="1" kern="1200" dirty="0" smtClean="0"/>
              <a:t>management </a:t>
            </a:r>
            <a:endParaRPr lang="en-US" sz="1800" i="1" kern="1200" dirty="0">
              <a:solidFill>
                <a:schemeClr val="tx1"/>
              </a:solidFill>
            </a:endParaRPr>
          </a:p>
        </p:txBody>
      </p:sp>
      <p:sp>
        <p:nvSpPr>
          <p:cNvPr id="17" name="Straight Connector 16"/>
          <p:cNvSpPr/>
          <p:nvPr/>
        </p:nvSpPr>
        <p:spPr>
          <a:xfrm rot="5400000">
            <a:off x="5058548" y="2104347"/>
            <a:ext cx="1264348" cy="1537358"/>
          </a:xfrm>
          <a:prstGeom prst="line">
            <a:avLst/>
          </a:prstGeom>
          <a:ln>
            <a:tailEnd type="stealth" w="lg" len="lg"/>
          </a:ln>
        </p:spPr>
        <p:style>
          <a:lnRef idx="2">
            <a:schemeClr val="dk1"/>
          </a:lnRef>
          <a:fillRef idx="0">
            <a:schemeClr val="dk1"/>
          </a:fillRef>
          <a:effectRef idx="1">
            <a:schemeClr val="dk1"/>
          </a:effectRef>
          <a:fontRef idx="minor">
            <a:schemeClr val="tx1"/>
          </a:fontRef>
        </p:style>
      </p:sp>
      <p:sp>
        <p:nvSpPr>
          <p:cNvPr id="18" name="Freeform 17"/>
          <p:cNvSpPr/>
          <p:nvPr/>
        </p:nvSpPr>
        <p:spPr>
          <a:xfrm>
            <a:off x="4038600" y="1111835"/>
            <a:ext cx="1905000" cy="869365"/>
          </a:xfrm>
          <a:custGeom>
            <a:avLst/>
            <a:gdLst>
              <a:gd name="connsiteX0" fmla="*/ 0 w 1817489"/>
              <a:gd name="connsiteY0" fmla="*/ 0 h 869365"/>
              <a:gd name="connsiteX1" fmla="*/ 1817489 w 1817489"/>
              <a:gd name="connsiteY1" fmla="*/ 0 h 869365"/>
              <a:gd name="connsiteX2" fmla="*/ 1817489 w 1817489"/>
              <a:gd name="connsiteY2" fmla="*/ 869365 h 869365"/>
              <a:gd name="connsiteX3" fmla="*/ 0 w 1817489"/>
              <a:gd name="connsiteY3" fmla="*/ 869365 h 869365"/>
              <a:gd name="connsiteX4" fmla="*/ 0 w 1817489"/>
              <a:gd name="connsiteY4" fmla="*/ 0 h 86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7489" h="869365">
                <a:moveTo>
                  <a:pt x="0" y="0"/>
                </a:moveTo>
                <a:lnTo>
                  <a:pt x="1817489" y="0"/>
                </a:lnTo>
                <a:lnTo>
                  <a:pt x="1817489" y="869365"/>
                </a:lnTo>
                <a:lnTo>
                  <a:pt x="0" y="86936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6464" tIns="27940" rIns="27940" bIns="27940" numCol="1" spcCol="1270" anchor="ctr" anchorCtr="0">
            <a:noAutofit/>
          </a:bodyPr>
          <a:lstStyle/>
          <a:p>
            <a:pPr lvl="0" algn="l" defTabSz="977900" rtl="0">
              <a:lnSpc>
                <a:spcPct val="90000"/>
              </a:lnSpc>
              <a:spcBef>
                <a:spcPct val="0"/>
              </a:spcBef>
              <a:spcAft>
                <a:spcPct val="35000"/>
              </a:spcAft>
            </a:pPr>
            <a:r>
              <a:rPr lang="en-US" sz="2000" b="1" kern="1200" dirty="0" smtClean="0"/>
              <a:t>Assessment</a:t>
            </a:r>
            <a:endParaRPr lang="en-US" sz="2000" b="1" kern="1200" dirty="0"/>
          </a:p>
        </p:txBody>
      </p:sp>
      <p:sp>
        <p:nvSpPr>
          <p:cNvPr id="20" name="Straight Connector 19"/>
          <p:cNvSpPr/>
          <p:nvPr/>
        </p:nvSpPr>
        <p:spPr>
          <a:xfrm rot="5400000" flipV="1">
            <a:off x="4121944" y="2247902"/>
            <a:ext cx="990599" cy="2"/>
          </a:xfrm>
          <a:prstGeom prst="line">
            <a:avLst/>
          </a:prstGeom>
          <a:ln>
            <a:tailEnd type="stealth" w="lg" len="lg"/>
          </a:ln>
        </p:spPr>
        <p:style>
          <a:lnRef idx="2">
            <a:schemeClr val="dk1"/>
          </a:lnRef>
          <a:fillRef idx="0">
            <a:schemeClr val="dk1"/>
          </a:fillRef>
          <a:effectRef idx="1">
            <a:schemeClr val="dk1"/>
          </a:effectRef>
          <a:fontRef idx="minor">
            <a:schemeClr val="tx1"/>
          </a:fontRef>
        </p:style>
      </p:sp>
      <p:sp>
        <p:nvSpPr>
          <p:cNvPr id="21" name="Freeform 20"/>
          <p:cNvSpPr/>
          <p:nvPr/>
        </p:nvSpPr>
        <p:spPr>
          <a:xfrm>
            <a:off x="63005" y="885124"/>
            <a:ext cx="4966195" cy="1172276"/>
          </a:xfrm>
          <a:custGeom>
            <a:avLst/>
            <a:gdLst>
              <a:gd name="connsiteX0" fmla="*/ 0 w 1817489"/>
              <a:gd name="connsiteY0" fmla="*/ 0 h 869365"/>
              <a:gd name="connsiteX1" fmla="*/ 1817489 w 1817489"/>
              <a:gd name="connsiteY1" fmla="*/ 0 h 869365"/>
              <a:gd name="connsiteX2" fmla="*/ 1817489 w 1817489"/>
              <a:gd name="connsiteY2" fmla="*/ 869365 h 869365"/>
              <a:gd name="connsiteX3" fmla="*/ 0 w 1817489"/>
              <a:gd name="connsiteY3" fmla="*/ 869365 h 869365"/>
              <a:gd name="connsiteX4" fmla="*/ 0 w 1817489"/>
              <a:gd name="connsiteY4" fmla="*/ 0 h 86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7489" h="869365">
                <a:moveTo>
                  <a:pt x="0" y="0"/>
                </a:moveTo>
                <a:lnTo>
                  <a:pt x="1817489" y="0"/>
                </a:lnTo>
                <a:lnTo>
                  <a:pt x="1817489" y="869365"/>
                </a:lnTo>
                <a:lnTo>
                  <a:pt x="0" y="86936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6464" tIns="27940" rIns="27940" bIns="27940" numCol="1" spcCol="1270" anchor="ctr" anchorCtr="0">
            <a:noAutofit/>
          </a:bodyPr>
          <a:lstStyle/>
          <a:p>
            <a:pPr lvl="0" algn="l" defTabSz="977900" rtl="0">
              <a:lnSpc>
                <a:spcPct val="90000"/>
              </a:lnSpc>
              <a:spcBef>
                <a:spcPct val="0"/>
              </a:spcBef>
              <a:spcAft>
                <a:spcPct val="35000"/>
              </a:spcAft>
            </a:pPr>
            <a:r>
              <a:rPr lang="en-US" b="1" kern="1200" dirty="0" smtClean="0">
                <a:solidFill>
                  <a:schemeClr val="accent6"/>
                </a:solidFill>
              </a:rPr>
              <a:t>Engagement</a:t>
            </a:r>
            <a:r>
              <a:rPr lang="en-US" b="1" kern="1200" dirty="0" smtClean="0">
                <a:solidFill>
                  <a:srgbClr val="FFFF00"/>
                </a:solidFill>
              </a:rPr>
              <a:t> </a:t>
            </a:r>
            <a:endParaRPr lang="en-US" sz="4000" i="1" kern="1200" dirty="0">
              <a:solidFill>
                <a:srgbClr val="FFFF00"/>
              </a:solidFill>
            </a:endParaRPr>
          </a:p>
        </p:txBody>
      </p:sp>
      <p:sp>
        <p:nvSpPr>
          <p:cNvPr id="23" name="Straight Connector 22"/>
          <p:cNvSpPr/>
          <p:nvPr/>
        </p:nvSpPr>
        <p:spPr>
          <a:xfrm rot="5400000" flipV="1">
            <a:off x="1454944" y="1638300"/>
            <a:ext cx="533402" cy="914402"/>
          </a:xfrm>
          <a:prstGeom prst="line">
            <a:avLst/>
          </a:prstGeom>
          <a:ln>
            <a:tailEnd type="stealth" w="lg" len="lg"/>
          </a:ln>
        </p:spPr>
        <p:style>
          <a:lnRef idx="2">
            <a:schemeClr val="accent2"/>
          </a:lnRef>
          <a:fillRef idx="0">
            <a:schemeClr val="accent2"/>
          </a:fillRef>
          <a:effectRef idx="1">
            <a:schemeClr val="accent2"/>
          </a:effectRef>
          <a:fontRef idx="minor">
            <a:schemeClr val="tx1"/>
          </a:fontRef>
        </p:style>
      </p:sp>
      <p:sp>
        <p:nvSpPr>
          <p:cNvPr id="22" name="Straight Connector 21"/>
          <p:cNvSpPr/>
          <p:nvPr/>
        </p:nvSpPr>
        <p:spPr>
          <a:xfrm rot="5400000">
            <a:off x="5036343" y="2095500"/>
            <a:ext cx="990600" cy="3200400"/>
          </a:xfrm>
          <a:prstGeom prst="line">
            <a:avLst/>
          </a:prstGeom>
          <a:ln>
            <a:tailEnd type="stealth" w="lg" len="lg"/>
          </a:ln>
        </p:spPr>
        <p:style>
          <a:lnRef idx="2">
            <a:schemeClr val="dk1"/>
          </a:lnRef>
          <a:fillRef idx="0">
            <a:schemeClr val="dk1"/>
          </a:fillRef>
          <a:effectRef idx="1">
            <a:schemeClr val="dk1"/>
          </a:effectRef>
          <a:fontRef idx="minor">
            <a:schemeClr val="tx1"/>
          </a:fontRef>
        </p:style>
      </p:sp>
    </p:spTree>
    <p:extLst>
      <p:ext uri="{BB962C8B-B14F-4D97-AF65-F5344CB8AC3E}">
        <p14:creationId xmlns:p14="http://schemas.microsoft.com/office/powerpoint/2010/main" val="15989202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What happens when you have a patient difficult to engage?</a:t>
            </a:r>
            <a:endParaRPr lang="en-US" dirty="0"/>
          </a:p>
        </p:txBody>
      </p:sp>
      <p:sp>
        <p:nvSpPr>
          <p:cNvPr id="3" name="Content Placeholder 2"/>
          <p:cNvSpPr>
            <a:spLocks noGrp="1"/>
          </p:cNvSpPr>
          <p:nvPr>
            <p:ph idx="1"/>
          </p:nvPr>
        </p:nvSpPr>
        <p:spPr>
          <a:xfrm>
            <a:off x="533400" y="2057400"/>
            <a:ext cx="7467600" cy="4525963"/>
          </a:xfrm>
        </p:spPr>
        <p:txBody>
          <a:bodyPr/>
          <a:lstStyle/>
          <a:p>
            <a:r>
              <a:rPr lang="en-US" dirty="0" smtClean="0"/>
              <a:t>What does the patient do?</a:t>
            </a:r>
          </a:p>
          <a:p>
            <a:endParaRPr lang="en-US" dirty="0" smtClean="0"/>
          </a:p>
          <a:p>
            <a:endParaRPr lang="en-US" dirty="0"/>
          </a:p>
          <a:p>
            <a:endParaRPr lang="en-US" dirty="0" smtClean="0"/>
          </a:p>
          <a:p>
            <a:r>
              <a:rPr lang="en-US" dirty="0" smtClean="0"/>
              <a:t>What do you do in response?</a:t>
            </a:r>
          </a:p>
          <a:p>
            <a:endParaRPr lang="en-US" dirty="0"/>
          </a:p>
        </p:txBody>
      </p:sp>
    </p:spTree>
    <p:extLst>
      <p:ext uri="{BB962C8B-B14F-4D97-AF65-F5344CB8AC3E}">
        <p14:creationId xmlns:p14="http://schemas.microsoft.com/office/powerpoint/2010/main" val="30334284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3124200"/>
          </a:xfrm>
        </p:spPr>
        <p:txBody>
          <a:bodyPr>
            <a:normAutofit/>
          </a:bodyPr>
          <a:lstStyle/>
          <a:p>
            <a:pPr algn="ctr"/>
            <a:r>
              <a:rPr lang="en-US" sz="4000" dirty="0" smtClean="0">
                <a:solidFill>
                  <a:schemeClr val="accent6"/>
                </a:solidFill>
              </a:rPr>
              <a:t>Key #1  </a:t>
            </a:r>
            <a:r>
              <a:rPr lang="en-US" sz="4000" dirty="0" smtClean="0">
                <a:solidFill>
                  <a:srgbClr val="FFFF00"/>
                </a:solidFill>
              </a:rPr>
              <a:t/>
            </a:r>
            <a:br>
              <a:rPr lang="en-US" sz="4000" dirty="0" smtClean="0">
                <a:solidFill>
                  <a:srgbClr val="FFFF00"/>
                </a:solidFill>
              </a:rPr>
            </a:br>
            <a:r>
              <a:rPr lang="en-US" sz="4000" dirty="0" smtClean="0"/>
              <a:t>Quality of Alliance determines outcomes</a:t>
            </a:r>
            <a:r>
              <a:rPr lang="en-US" sz="3600" dirty="0" smtClean="0"/>
              <a:t/>
            </a:r>
            <a:br>
              <a:rPr lang="en-US" sz="3600" dirty="0" smtClean="0"/>
            </a:br>
            <a:r>
              <a:rPr lang="en-US" sz="3600" dirty="0"/>
              <a:t/>
            </a:r>
            <a:br>
              <a:rPr lang="en-US" sz="3600" dirty="0"/>
            </a:br>
            <a:r>
              <a:rPr lang="en-US" sz="2400" dirty="0" smtClean="0"/>
              <a:t>(coaching, counseling, medicine, teaching, job training)</a:t>
            </a:r>
            <a:endParaRPr lang="en-US" sz="2400" dirty="0"/>
          </a:p>
        </p:txBody>
      </p:sp>
      <p:sp>
        <p:nvSpPr>
          <p:cNvPr id="6" name="Content Placeholder 5"/>
          <p:cNvSpPr>
            <a:spLocks noGrp="1"/>
          </p:cNvSpPr>
          <p:nvPr>
            <p:ph idx="1"/>
          </p:nvPr>
        </p:nvSpPr>
        <p:spPr>
          <a:xfrm>
            <a:off x="685800" y="3352800"/>
            <a:ext cx="7467600" cy="2895599"/>
          </a:xfrm>
        </p:spPr>
        <p:style>
          <a:lnRef idx="1">
            <a:schemeClr val="accent1"/>
          </a:lnRef>
          <a:fillRef idx="2">
            <a:schemeClr val="accent1"/>
          </a:fillRef>
          <a:effectRef idx="1">
            <a:schemeClr val="accent1"/>
          </a:effectRef>
          <a:fontRef idx="minor">
            <a:schemeClr val="dk1"/>
          </a:fontRef>
        </p:style>
        <p:txBody>
          <a:bodyPr/>
          <a:lstStyle/>
          <a:p>
            <a:pPr marL="36576" indent="0">
              <a:buNone/>
            </a:pPr>
            <a:endParaRPr lang="en-US" dirty="0" smtClean="0"/>
          </a:p>
          <a:p>
            <a:pPr marL="36576" indent="0">
              <a:buNone/>
            </a:pPr>
            <a:r>
              <a:rPr lang="en-US" dirty="0" smtClean="0"/>
              <a:t>Strong alliance			Good outcome</a:t>
            </a:r>
          </a:p>
          <a:p>
            <a:pPr marL="36576" indent="0">
              <a:buNone/>
            </a:pPr>
            <a:endParaRPr lang="en-US" dirty="0"/>
          </a:p>
          <a:p>
            <a:pPr marL="36576" indent="0">
              <a:buNone/>
            </a:pPr>
            <a:r>
              <a:rPr lang="en-US" dirty="0" smtClean="0"/>
              <a:t>Weak </a:t>
            </a:r>
            <a:r>
              <a:rPr lang="en-US" dirty="0"/>
              <a:t>alliance			</a:t>
            </a:r>
            <a:r>
              <a:rPr lang="en-US" dirty="0" smtClean="0"/>
              <a:t>Poor outcome</a:t>
            </a:r>
          </a:p>
          <a:p>
            <a:pPr marL="36576" indent="0">
              <a:buNone/>
            </a:pPr>
            <a:endParaRPr lang="en-US" dirty="0"/>
          </a:p>
          <a:p>
            <a:pPr marL="36576" indent="0">
              <a:buNone/>
            </a:pPr>
            <a:endParaRPr lang="en-US" dirty="0"/>
          </a:p>
        </p:txBody>
      </p:sp>
      <p:sp>
        <p:nvSpPr>
          <p:cNvPr id="7" name="Right Arrow 6"/>
          <p:cNvSpPr/>
          <p:nvPr/>
        </p:nvSpPr>
        <p:spPr>
          <a:xfrm>
            <a:off x="3733800" y="4038600"/>
            <a:ext cx="1219200" cy="2286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Right Arrow 7"/>
          <p:cNvSpPr/>
          <p:nvPr/>
        </p:nvSpPr>
        <p:spPr>
          <a:xfrm>
            <a:off x="3733800" y="5181600"/>
            <a:ext cx="1219200" cy="2286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89340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1143000"/>
          </a:xfrm>
        </p:spPr>
        <p:txBody>
          <a:bodyPr>
            <a:noAutofit/>
          </a:bodyPr>
          <a:lstStyle/>
          <a:p>
            <a:pPr algn="ctr"/>
            <a:r>
              <a:rPr lang="en-US" sz="3600" dirty="0" smtClean="0"/>
              <a:t>3 Critical elements of Alliance:</a:t>
            </a:r>
            <a:br>
              <a:rPr lang="en-US" sz="3600" dirty="0" smtClean="0"/>
            </a:br>
            <a:r>
              <a:rPr lang="en-US" sz="3600" dirty="0" smtClean="0"/>
              <a:t>(all 3 must be agreed upon by </a:t>
            </a:r>
            <a:r>
              <a:rPr lang="en-US" sz="3600" dirty="0" err="1" smtClean="0"/>
              <a:t>pt</a:t>
            </a:r>
            <a:r>
              <a:rPr lang="en-US" sz="3600" dirty="0" smtClean="0"/>
              <a:t> &amp; </a:t>
            </a:r>
            <a:r>
              <a:rPr lang="en-US" sz="3600" dirty="0" err="1" smtClean="0"/>
              <a:t>prov</a:t>
            </a:r>
            <a:r>
              <a:rPr lang="en-US" sz="3600" dirty="0" smtClean="0"/>
              <a:t>)</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2069940"/>
              </p:ext>
            </p:extLst>
          </p:nvPr>
        </p:nvGraphicFramePr>
        <p:xfrm>
          <a:off x="493294" y="1219200"/>
          <a:ext cx="8193505"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39314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486400"/>
            <a:ext cx="9525000" cy="1066800"/>
          </a:xfrm>
        </p:spPr>
        <p:txBody>
          <a:bodyPr>
            <a:normAutofit/>
          </a:bodyPr>
          <a:lstStyle/>
          <a:p>
            <a:pPr algn="ctr"/>
            <a:r>
              <a:rPr lang="en-US" sz="2800" i="1" dirty="0" smtClean="0"/>
              <a:t>Reciprocal causality (everything effects everything)</a:t>
            </a:r>
            <a:endParaRPr lang="en-US" sz="2800" i="1" dirty="0"/>
          </a:p>
        </p:txBody>
      </p:sp>
      <p:sp>
        <p:nvSpPr>
          <p:cNvPr id="8" name="Freeform 7"/>
          <p:cNvSpPr/>
          <p:nvPr/>
        </p:nvSpPr>
        <p:spPr>
          <a:xfrm>
            <a:off x="2667000" y="2667000"/>
            <a:ext cx="2778068" cy="2840548"/>
          </a:xfrm>
          <a:custGeom>
            <a:avLst/>
            <a:gdLst>
              <a:gd name="connsiteX0" fmla="*/ 1918592 w 2702987"/>
              <a:gd name="connsiteY0" fmla="*/ 430960 h 2702987"/>
              <a:gd name="connsiteX1" fmla="*/ 2128841 w 2702987"/>
              <a:gd name="connsiteY1" fmla="*/ 254530 h 2702987"/>
              <a:gd name="connsiteX2" fmla="*/ 2296806 w 2702987"/>
              <a:gd name="connsiteY2" fmla="*/ 395470 h 2702987"/>
              <a:gd name="connsiteX3" fmla="*/ 2159566 w 2702987"/>
              <a:gd name="connsiteY3" fmla="*/ 633162 h 2702987"/>
              <a:gd name="connsiteX4" fmla="*/ 2377623 w 2702987"/>
              <a:gd name="connsiteY4" fmla="*/ 1010848 h 2702987"/>
              <a:gd name="connsiteX5" fmla="*/ 2652091 w 2702987"/>
              <a:gd name="connsiteY5" fmla="*/ 1010841 h 2702987"/>
              <a:gd name="connsiteX6" fmla="*/ 2690165 w 2702987"/>
              <a:gd name="connsiteY6" fmla="*/ 1226772 h 2702987"/>
              <a:gd name="connsiteX7" fmla="*/ 2432248 w 2702987"/>
              <a:gd name="connsiteY7" fmla="*/ 1320639 h 2702987"/>
              <a:gd name="connsiteX8" fmla="*/ 2356518 w 2702987"/>
              <a:gd name="connsiteY8" fmla="*/ 1750128 h 2702987"/>
              <a:gd name="connsiteX9" fmla="*/ 2566776 w 2702987"/>
              <a:gd name="connsiteY9" fmla="*/ 1926546 h 2702987"/>
              <a:gd name="connsiteX10" fmla="*/ 2457145 w 2702987"/>
              <a:gd name="connsiteY10" fmla="*/ 2116433 h 2702987"/>
              <a:gd name="connsiteX11" fmla="*/ 2199233 w 2702987"/>
              <a:gd name="connsiteY11" fmla="*/ 2022553 h 2702987"/>
              <a:gd name="connsiteX12" fmla="*/ 1865150 w 2702987"/>
              <a:gd name="connsiteY12" fmla="*/ 2302882 h 2702987"/>
              <a:gd name="connsiteX13" fmla="*/ 1912818 w 2702987"/>
              <a:gd name="connsiteY13" fmla="*/ 2573178 h 2702987"/>
              <a:gd name="connsiteX14" fmla="*/ 1706778 w 2702987"/>
              <a:gd name="connsiteY14" fmla="*/ 2648170 h 2702987"/>
              <a:gd name="connsiteX15" fmla="*/ 1569551 w 2702987"/>
              <a:gd name="connsiteY15" fmla="*/ 2410471 h 2702987"/>
              <a:gd name="connsiteX16" fmla="*/ 1133437 w 2702987"/>
              <a:gd name="connsiteY16" fmla="*/ 2410471 h 2702987"/>
              <a:gd name="connsiteX17" fmla="*/ 996209 w 2702987"/>
              <a:gd name="connsiteY17" fmla="*/ 2648170 h 2702987"/>
              <a:gd name="connsiteX18" fmla="*/ 790169 w 2702987"/>
              <a:gd name="connsiteY18" fmla="*/ 2573178 h 2702987"/>
              <a:gd name="connsiteX19" fmla="*/ 837837 w 2702987"/>
              <a:gd name="connsiteY19" fmla="*/ 2302882 h 2702987"/>
              <a:gd name="connsiteX20" fmla="*/ 503754 w 2702987"/>
              <a:gd name="connsiteY20" fmla="*/ 2022553 h 2702987"/>
              <a:gd name="connsiteX21" fmla="*/ 245842 w 2702987"/>
              <a:gd name="connsiteY21" fmla="*/ 2116433 h 2702987"/>
              <a:gd name="connsiteX22" fmla="*/ 136211 w 2702987"/>
              <a:gd name="connsiteY22" fmla="*/ 1926546 h 2702987"/>
              <a:gd name="connsiteX23" fmla="*/ 346469 w 2702987"/>
              <a:gd name="connsiteY23" fmla="*/ 1750127 h 2702987"/>
              <a:gd name="connsiteX24" fmla="*/ 270739 w 2702987"/>
              <a:gd name="connsiteY24" fmla="*/ 1320638 h 2702987"/>
              <a:gd name="connsiteX25" fmla="*/ 12822 w 2702987"/>
              <a:gd name="connsiteY25" fmla="*/ 1226772 h 2702987"/>
              <a:gd name="connsiteX26" fmla="*/ 50896 w 2702987"/>
              <a:gd name="connsiteY26" fmla="*/ 1010841 h 2702987"/>
              <a:gd name="connsiteX27" fmla="*/ 325364 w 2702987"/>
              <a:gd name="connsiteY27" fmla="*/ 1010848 h 2702987"/>
              <a:gd name="connsiteX28" fmla="*/ 543421 w 2702987"/>
              <a:gd name="connsiteY28" fmla="*/ 633162 h 2702987"/>
              <a:gd name="connsiteX29" fmla="*/ 406181 w 2702987"/>
              <a:gd name="connsiteY29" fmla="*/ 395470 h 2702987"/>
              <a:gd name="connsiteX30" fmla="*/ 574146 w 2702987"/>
              <a:gd name="connsiteY30" fmla="*/ 254530 h 2702987"/>
              <a:gd name="connsiteX31" fmla="*/ 784395 w 2702987"/>
              <a:gd name="connsiteY31" fmla="*/ 430960 h 2702987"/>
              <a:gd name="connsiteX32" fmla="*/ 1194208 w 2702987"/>
              <a:gd name="connsiteY32" fmla="*/ 281800 h 2702987"/>
              <a:gd name="connsiteX33" fmla="*/ 1241862 w 2702987"/>
              <a:gd name="connsiteY33" fmla="*/ 11502 h 2702987"/>
              <a:gd name="connsiteX34" fmla="*/ 1461125 w 2702987"/>
              <a:gd name="connsiteY34" fmla="*/ 11502 h 2702987"/>
              <a:gd name="connsiteX35" fmla="*/ 1508779 w 2702987"/>
              <a:gd name="connsiteY35" fmla="*/ 281800 h 2702987"/>
              <a:gd name="connsiteX36" fmla="*/ 1918592 w 2702987"/>
              <a:gd name="connsiteY36" fmla="*/ 430960 h 270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702987" h="2702987">
                <a:moveTo>
                  <a:pt x="1918592" y="430960"/>
                </a:moveTo>
                <a:lnTo>
                  <a:pt x="2128841" y="254530"/>
                </a:lnTo>
                <a:lnTo>
                  <a:pt x="2296806" y="395470"/>
                </a:lnTo>
                <a:lnTo>
                  <a:pt x="2159566" y="633162"/>
                </a:lnTo>
                <a:cubicBezTo>
                  <a:pt x="2257151" y="742939"/>
                  <a:pt x="2331346" y="871448"/>
                  <a:pt x="2377623" y="1010848"/>
                </a:cubicBezTo>
                <a:lnTo>
                  <a:pt x="2652091" y="1010841"/>
                </a:lnTo>
                <a:lnTo>
                  <a:pt x="2690165" y="1226772"/>
                </a:lnTo>
                <a:lnTo>
                  <a:pt x="2432248" y="1320639"/>
                </a:lnTo>
                <a:cubicBezTo>
                  <a:pt x="2436440" y="1467460"/>
                  <a:pt x="2410672" y="1613595"/>
                  <a:pt x="2356518" y="1750128"/>
                </a:cubicBezTo>
                <a:lnTo>
                  <a:pt x="2566776" y="1926546"/>
                </a:lnTo>
                <a:lnTo>
                  <a:pt x="2457145" y="2116433"/>
                </a:lnTo>
                <a:lnTo>
                  <a:pt x="2199233" y="2022553"/>
                </a:lnTo>
                <a:cubicBezTo>
                  <a:pt x="2108069" y="2137718"/>
                  <a:pt x="1994396" y="2233102"/>
                  <a:pt x="1865150" y="2302882"/>
                </a:cubicBezTo>
                <a:lnTo>
                  <a:pt x="1912818" y="2573178"/>
                </a:lnTo>
                <a:lnTo>
                  <a:pt x="1706778" y="2648170"/>
                </a:lnTo>
                <a:lnTo>
                  <a:pt x="1569551" y="2410471"/>
                </a:lnTo>
                <a:cubicBezTo>
                  <a:pt x="1425689" y="2440094"/>
                  <a:pt x="1277299" y="2440094"/>
                  <a:pt x="1133437" y="2410471"/>
                </a:cubicBezTo>
                <a:lnTo>
                  <a:pt x="996209" y="2648170"/>
                </a:lnTo>
                <a:lnTo>
                  <a:pt x="790169" y="2573178"/>
                </a:lnTo>
                <a:lnTo>
                  <a:pt x="837837" y="2302882"/>
                </a:lnTo>
                <a:cubicBezTo>
                  <a:pt x="708591" y="2233102"/>
                  <a:pt x="594918" y="2137719"/>
                  <a:pt x="503754" y="2022553"/>
                </a:cubicBezTo>
                <a:lnTo>
                  <a:pt x="245842" y="2116433"/>
                </a:lnTo>
                <a:lnTo>
                  <a:pt x="136211" y="1926546"/>
                </a:lnTo>
                <a:lnTo>
                  <a:pt x="346469" y="1750127"/>
                </a:lnTo>
                <a:cubicBezTo>
                  <a:pt x="292315" y="1613594"/>
                  <a:pt x="266547" y="1467459"/>
                  <a:pt x="270739" y="1320638"/>
                </a:cubicBezTo>
                <a:lnTo>
                  <a:pt x="12822" y="1226772"/>
                </a:lnTo>
                <a:lnTo>
                  <a:pt x="50896" y="1010841"/>
                </a:lnTo>
                <a:lnTo>
                  <a:pt x="325364" y="1010848"/>
                </a:lnTo>
                <a:cubicBezTo>
                  <a:pt x="371641" y="871448"/>
                  <a:pt x="445836" y="742939"/>
                  <a:pt x="543421" y="633162"/>
                </a:cubicBezTo>
                <a:lnTo>
                  <a:pt x="406181" y="395470"/>
                </a:lnTo>
                <a:lnTo>
                  <a:pt x="574146" y="254530"/>
                </a:lnTo>
                <a:lnTo>
                  <a:pt x="784395" y="430960"/>
                </a:lnTo>
                <a:cubicBezTo>
                  <a:pt x="909450" y="353920"/>
                  <a:pt x="1048890" y="303167"/>
                  <a:pt x="1194208" y="281800"/>
                </a:cubicBezTo>
                <a:lnTo>
                  <a:pt x="1241862" y="11502"/>
                </a:lnTo>
                <a:lnTo>
                  <a:pt x="1461125" y="11502"/>
                </a:lnTo>
                <a:lnTo>
                  <a:pt x="1508779" y="281800"/>
                </a:lnTo>
                <a:cubicBezTo>
                  <a:pt x="1654097" y="303167"/>
                  <a:pt x="1793538" y="353919"/>
                  <a:pt x="1918592" y="430960"/>
                </a:cubicBezTo>
                <a:close/>
              </a:path>
            </a:pathLst>
          </a:custGeom>
          <a:solidFill>
            <a:srgbClr val="8D4393"/>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68821" tIns="658562" rIns="568821" bIns="705834" numCol="1" spcCol="1270" anchor="ctr" anchorCtr="0">
            <a:noAutofit/>
          </a:bodyPr>
          <a:lstStyle/>
          <a:p>
            <a:pPr lvl="0" algn="ctr" defTabSz="889000" rtl="0">
              <a:lnSpc>
                <a:spcPct val="90000"/>
              </a:lnSpc>
              <a:spcBef>
                <a:spcPct val="0"/>
              </a:spcBef>
              <a:spcAft>
                <a:spcPct val="35000"/>
              </a:spcAft>
            </a:pPr>
            <a:r>
              <a:rPr lang="en-US" sz="2400" kern="1200" dirty="0" smtClean="0"/>
              <a:t> Alliance</a:t>
            </a:r>
            <a:endParaRPr lang="en-US" sz="2400" kern="1200" dirty="0"/>
          </a:p>
        </p:txBody>
      </p:sp>
      <p:sp>
        <p:nvSpPr>
          <p:cNvPr id="9" name="Freeform 8"/>
          <p:cNvSpPr/>
          <p:nvPr/>
        </p:nvSpPr>
        <p:spPr>
          <a:xfrm rot="895526">
            <a:off x="1097205" y="1469188"/>
            <a:ext cx="2243137" cy="2305029"/>
          </a:xfrm>
          <a:custGeom>
            <a:avLst/>
            <a:gdLst>
              <a:gd name="connsiteX0" fmla="*/ 1470910 w 1965808"/>
              <a:gd name="connsiteY0" fmla="*/ 497889 h 1965808"/>
              <a:gd name="connsiteX1" fmla="*/ 1760933 w 1965808"/>
              <a:gd name="connsiteY1" fmla="*/ 410482 h 1965808"/>
              <a:gd name="connsiteX2" fmla="*/ 1867651 w 1965808"/>
              <a:gd name="connsiteY2" fmla="*/ 595322 h 1965808"/>
              <a:gd name="connsiteX3" fmla="*/ 1646942 w 1965808"/>
              <a:gd name="connsiteY3" fmla="*/ 802786 h 1965808"/>
              <a:gd name="connsiteX4" fmla="*/ 1646942 w 1965808"/>
              <a:gd name="connsiteY4" fmla="*/ 1163022 h 1965808"/>
              <a:gd name="connsiteX5" fmla="*/ 1867651 w 1965808"/>
              <a:gd name="connsiteY5" fmla="*/ 1370486 h 1965808"/>
              <a:gd name="connsiteX6" fmla="*/ 1760933 w 1965808"/>
              <a:gd name="connsiteY6" fmla="*/ 1555326 h 1965808"/>
              <a:gd name="connsiteX7" fmla="*/ 1470910 w 1965808"/>
              <a:gd name="connsiteY7" fmla="*/ 1467919 h 1965808"/>
              <a:gd name="connsiteX8" fmla="*/ 1158936 w 1965808"/>
              <a:gd name="connsiteY8" fmla="*/ 1648037 h 1965808"/>
              <a:gd name="connsiteX9" fmla="*/ 1089622 w 1965808"/>
              <a:gd name="connsiteY9" fmla="*/ 1942908 h 1965808"/>
              <a:gd name="connsiteX10" fmla="*/ 876186 w 1965808"/>
              <a:gd name="connsiteY10" fmla="*/ 1942908 h 1965808"/>
              <a:gd name="connsiteX11" fmla="*/ 806872 w 1965808"/>
              <a:gd name="connsiteY11" fmla="*/ 1648037 h 1965808"/>
              <a:gd name="connsiteX12" fmla="*/ 494898 w 1965808"/>
              <a:gd name="connsiteY12" fmla="*/ 1467919 h 1965808"/>
              <a:gd name="connsiteX13" fmla="*/ 204875 w 1965808"/>
              <a:gd name="connsiteY13" fmla="*/ 1555326 h 1965808"/>
              <a:gd name="connsiteX14" fmla="*/ 98157 w 1965808"/>
              <a:gd name="connsiteY14" fmla="*/ 1370486 h 1965808"/>
              <a:gd name="connsiteX15" fmla="*/ 318866 w 1965808"/>
              <a:gd name="connsiteY15" fmla="*/ 1163022 h 1965808"/>
              <a:gd name="connsiteX16" fmla="*/ 318866 w 1965808"/>
              <a:gd name="connsiteY16" fmla="*/ 802786 h 1965808"/>
              <a:gd name="connsiteX17" fmla="*/ 98157 w 1965808"/>
              <a:gd name="connsiteY17" fmla="*/ 595322 h 1965808"/>
              <a:gd name="connsiteX18" fmla="*/ 204875 w 1965808"/>
              <a:gd name="connsiteY18" fmla="*/ 410482 h 1965808"/>
              <a:gd name="connsiteX19" fmla="*/ 494898 w 1965808"/>
              <a:gd name="connsiteY19" fmla="*/ 497889 h 1965808"/>
              <a:gd name="connsiteX20" fmla="*/ 806872 w 1965808"/>
              <a:gd name="connsiteY20" fmla="*/ 317771 h 1965808"/>
              <a:gd name="connsiteX21" fmla="*/ 876186 w 1965808"/>
              <a:gd name="connsiteY21" fmla="*/ 22900 h 1965808"/>
              <a:gd name="connsiteX22" fmla="*/ 1089622 w 1965808"/>
              <a:gd name="connsiteY22" fmla="*/ 22900 h 1965808"/>
              <a:gd name="connsiteX23" fmla="*/ 1158936 w 1965808"/>
              <a:gd name="connsiteY23" fmla="*/ 317771 h 1965808"/>
              <a:gd name="connsiteX24" fmla="*/ 1470910 w 1965808"/>
              <a:gd name="connsiteY24" fmla="*/ 497889 h 196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65808" h="1965808">
                <a:moveTo>
                  <a:pt x="1470910" y="497889"/>
                </a:moveTo>
                <a:lnTo>
                  <a:pt x="1760933" y="410482"/>
                </a:lnTo>
                <a:lnTo>
                  <a:pt x="1867651" y="595322"/>
                </a:lnTo>
                <a:lnTo>
                  <a:pt x="1646942" y="802786"/>
                </a:lnTo>
                <a:cubicBezTo>
                  <a:pt x="1678935" y="920734"/>
                  <a:pt x="1678935" y="1045075"/>
                  <a:pt x="1646942" y="1163022"/>
                </a:cubicBezTo>
                <a:lnTo>
                  <a:pt x="1867651" y="1370486"/>
                </a:lnTo>
                <a:lnTo>
                  <a:pt x="1760933" y="1555326"/>
                </a:lnTo>
                <a:lnTo>
                  <a:pt x="1470910" y="1467919"/>
                </a:lnTo>
                <a:cubicBezTo>
                  <a:pt x="1384761" y="1554600"/>
                  <a:pt x="1277078" y="1616770"/>
                  <a:pt x="1158936" y="1648037"/>
                </a:cubicBezTo>
                <a:lnTo>
                  <a:pt x="1089622" y="1942908"/>
                </a:lnTo>
                <a:lnTo>
                  <a:pt x="876186" y="1942908"/>
                </a:lnTo>
                <a:lnTo>
                  <a:pt x="806872" y="1648037"/>
                </a:lnTo>
                <a:cubicBezTo>
                  <a:pt x="688730" y="1616770"/>
                  <a:pt x="581047" y="1554599"/>
                  <a:pt x="494898" y="1467919"/>
                </a:cubicBezTo>
                <a:lnTo>
                  <a:pt x="204875" y="1555326"/>
                </a:lnTo>
                <a:lnTo>
                  <a:pt x="98157" y="1370486"/>
                </a:lnTo>
                <a:lnTo>
                  <a:pt x="318866" y="1163022"/>
                </a:lnTo>
                <a:cubicBezTo>
                  <a:pt x="286873" y="1045074"/>
                  <a:pt x="286873" y="920733"/>
                  <a:pt x="318866" y="802786"/>
                </a:cubicBezTo>
                <a:lnTo>
                  <a:pt x="98157" y="595322"/>
                </a:lnTo>
                <a:lnTo>
                  <a:pt x="204875" y="410482"/>
                </a:lnTo>
                <a:lnTo>
                  <a:pt x="494898" y="497889"/>
                </a:lnTo>
                <a:cubicBezTo>
                  <a:pt x="581047" y="411208"/>
                  <a:pt x="688730" y="349038"/>
                  <a:pt x="806872" y="317771"/>
                </a:cubicBezTo>
                <a:lnTo>
                  <a:pt x="876186" y="22900"/>
                </a:lnTo>
                <a:lnTo>
                  <a:pt x="1089622" y="22900"/>
                </a:lnTo>
                <a:lnTo>
                  <a:pt x="1158936" y="317771"/>
                </a:lnTo>
                <a:cubicBezTo>
                  <a:pt x="1277078" y="349038"/>
                  <a:pt x="1384761" y="411209"/>
                  <a:pt x="1470910" y="497889"/>
                </a:cubicBezTo>
                <a:close/>
              </a:path>
            </a:pathLst>
          </a:custGeom>
          <a:gradFill flip="none" rotWithShape="1">
            <a:gsLst>
              <a:gs pos="0">
                <a:srgbClr val="162EDC"/>
              </a:gs>
              <a:gs pos="100000">
                <a:schemeClr val="accent1">
                  <a:lumMod val="60000"/>
                </a:schemeClr>
              </a:gs>
            </a:gsLst>
            <a:path path="circle">
              <a:fillToRect l="50000" t="130000" r="50000" b="-30000"/>
            </a:path>
            <a:tileRect/>
          </a:gradFill>
        </p:spPr>
        <p:style>
          <a:lnRef idx="2">
            <a:schemeClr val="lt1">
              <a:hueOff val="0"/>
              <a:satOff val="0"/>
              <a:lumOff val="0"/>
              <a:alphaOff val="0"/>
            </a:schemeClr>
          </a:lnRef>
          <a:fillRef idx="1">
            <a:scrgbClr r="0" g="0" b="0"/>
          </a:fillRef>
          <a:effectRef idx="0">
            <a:schemeClr val="accent2">
              <a:hueOff val="5935807"/>
              <a:satOff val="-38860"/>
              <a:lumOff val="8528"/>
              <a:alphaOff val="0"/>
            </a:schemeClr>
          </a:effectRef>
          <a:fontRef idx="minor">
            <a:schemeClr val="lt1"/>
          </a:fontRef>
        </p:style>
        <p:txBody>
          <a:bodyPr spcFirstLastPara="0" vert="horz" wrap="square" lIns="520298" tIns="523289" rIns="520298" bIns="523289" numCol="1" spcCol="1270" anchor="ctr" anchorCtr="0">
            <a:noAutofit/>
          </a:bodyPr>
          <a:lstStyle/>
          <a:p>
            <a:pPr lvl="0" algn="ctr" defTabSz="889000" rtl="0">
              <a:lnSpc>
                <a:spcPct val="90000"/>
              </a:lnSpc>
              <a:spcBef>
                <a:spcPct val="0"/>
              </a:spcBef>
              <a:spcAft>
                <a:spcPct val="35000"/>
              </a:spcAft>
            </a:pPr>
            <a:r>
              <a:rPr lang="en-US" sz="2400" kern="1200" dirty="0" smtClean="0"/>
              <a:t>Provider style</a:t>
            </a:r>
            <a:endParaRPr lang="en-US" sz="2400" kern="1200" dirty="0"/>
          </a:p>
        </p:txBody>
      </p:sp>
      <p:sp>
        <p:nvSpPr>
          <p:cNvPr id="10" name="Freeform 9"/>
          <p:cNvSpPr/>
          <p:nvPr/>
        </p:nvSpPr>
        <p:spPr>
          <a:xfrm rot="20833678">
            <a:off x="2636656" y="421979"/>
            <a:ext cx="2751191" cy="2790865"/>
          </a:xfrm>
          <a:custGeom>
            <a:avLst/>
            <a:gdLst>
              <a:gd name="connsiteX0" fmla="*/ 1441192 w 1926091"/>
              <a:gd name="connsiteY0" fmla="*/ 487830 h 1926091"/>
              <a:gd name="connsiteX1" fmla="*/ 1725355 w 1926091"/>
              <a:gd name="connsiteY1" fmla="*/ 402188 h 1926091"/>
              <a:gd name="connsiteX2" fmla="*/ 1829917 w 1926091"/>
              <a:gd name="connsiteY2" fmla="*/ 583294 h 1926091"/>
              <a:gd name="connsiteX3" fmla="*/ 1613667 w 1926091"/>
              <a:gd name="connsiteY3" fmla="*/ 786566 h 1926091"/>
              <a:gd name="connsiteX4" fmla="*/ 1613667 w 1926091"/>
              <a:gd name="connsiteY4" fmla="*/ 1139524 h 1926091"/>
              <a:gd name="connsiteX5" fmla="*/ 1829917 w 1926091"/>
              <a:gd name="connsiteY5" fmla="*/ 1342797 h 1926091"/>
              <a:gd name="connsiteX6" fmla="*/ 1725355 w 1926091"/>
              <a:gd name="connsiteY6" fmla="*/ 1523903 h 1926091"/>
              <a:gd name="connsiteX7" fmla="*/ 1441192 w 1926091"/>
              <a:gd name="connsiteY7" fmla="*/ 1438261 h 1926091"/>
              <a:gd name="connsiteX8" fmla="*/ 1135521 w 1926091"/>
              <a:gd name="connsiteY8" fmla="*/ 1614740 h 1926091"/>
              <a:gd name="connsiteX9" fmla="*/ 1067607 w 1926091"/>
              <a:gd name="connsiteY9" fmla="*/ 1903654 h 1926091"/>
              <a:gd name="connsiteX10" fmla="*/ 858484 w 1926091"/>
              <a:gd name="connsiteY10" fmla="*/ 1903654 h 1926091"/>
              <a:gd name="connsiteX11" fmla="*/ 790570 w 1926091"/>
              <a:gd name="connsiteY11" fmla="*/ 1614740 h 1926091"/>
              <a:gd name="connsiteX12" fmla="*/ 484899 w 1926091"/>
              <a:gd name="connsiteY12" fmla="*/ 1438261 h 1926091"/>
              <a:gd name="connsiteX13" fmla="*/ 200736 w 1926091"/>
              <a:gd name="connsiteY13" fmla="*/ 1523903 h 1926091"/>
              <a:gd name="connsiteX14" fmla="*/ 96174 w 1926091"/>
              <a:gd name="connsiteY14" fmla="*/ 1342797 h 1926091"/>
              <a:gd name="connsiteX15" fmla="*/ 312424 w 1926091"/>
              <a:gd name="connsiteY15" fmla="*/ 1139525 h 1926091"/>
              <a:gd name="connsiteX16" fmla="*/ 312424 w 1926091"/>
              <a:gd name="connsiteY16" fmla="*/ 786567 h 1926091"/>
              <a:gd name="connsiteX17" fmla="*/ 96174 w 1926091"/>
              <a:gd name="connsiteY17" fmla="*/ 583294 h 1926091"/>
              <a:gd name="connsiteX18" fmla="*/ 200736 w 1926091"/>
              <a:gd name="connsiteY18" fmla="*/ 402188 h 1926091"/>
              <a:gd name="connsiteX19" fmla="*/ 484899 w 1926091"/>
              <a:gd name="connsiteY19" fmla="*/ 487830 h 1926091"/>
              <a:gd name="connsiteX20" fmla="*/ 790570 w 1926091"/>
              <a:gd name="connsiteY20" fmla="*/ 311351 h 1926091"/>
              <a:gd name="connsiteX21" fmla="*/ 858484 w 1926091"/>
              <a:gd name="connsiteY21" fmla="*/ 22437 h 1926091"/>
              <a:gd name="connsiteX22" fmla="*/ 1067607 w 1926091"/>
              <a:gd name="connsiteY22" fmla="*/ 22437 h 1926091"/>
              <a:gd name="connsiteX23" fmla="*/ 1135521 w 1926091"/>
              <a:gd name="connsiteY23" fmla="*/ 311351 h 1926091"/>
              <a:gd name="connsiteX24" fmla="*/ 1441192 w 1926091"/>
              <a:gd name="connsiteY24" fmla="*/ 487830 h 192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26091" h="1926091">
                <a:moveTo>
                  <a:pt x="1239723" y="487211"/>
                </a:moveTo>
                <a:lnTo>
                  <a:pt x="1445737" y="359616"/>
                </a:lnTo>
                <a:lnTo>
                  <a:pt x="1566474" y="480354"/>
                </a:lnTo>
                <a:lnTo>
                  <a:pt x="1438880" y="686368"/>
                </a:lnTo>
                <a:cubicBezTo>
                  <a:pt x="1488024" y="770887"/>
                  <a:pt x="1513769" y="866970"/>
                  <a:pt x="1513469" y="964737"/>
                </a:cubicBezTo>
                <a:lnTo>
                  <a:pt x="1726976" y="1079355"/>
                </a:lnTo>
                <a:lnTo>
                  <a:pt x="1682783" y="1244285"/>
                </a:lnTo>
                <a:lnTo>
                  <a:pt x="1440572" y="1236792"/>
                </a:lnTo>
                <a:cubicBezTo>
                  <a:pt x="1391949" y="1321611"/>
                  <a:pt x="1321612" y="1391949"/>
                  <a:pt x="1236792" y="1440572"/>
                </a:cubicBezTo>
                <a:lnTo>
                  <a:pt x="1244284" y="1682783"/>
                </a:lnTo>
                <a:lnTo>
                  <a:pt x="1079354" y="1726976"/>
                </a:lnTo>
                <a:lnTo>
                  <a:pt x="964738" y="1513469"/>
                </a:lnTo>
                <a:cubicBezTo>
                  <a:pt x="866971" y="1513770"/>
                  <a:pt x="770887" y="1488024"/>
                  <a:pt x="686368" y="1438880"/>
                </a:cubicBezTo>
                <a:lnTo>
                  <a:pt x="480354" y="1566475"/>
                </a:lnTo>
                <a:lnTo>
                  <a:pt x="359617" y="1445737"/>
                </a:lnTo>
                <a:lnTo>
                  <a:pt x="487211" y="1239723"/>
                </a:lnTo>
                <a:cubicBezTo>
                  <a:pt x="438067" y="1155204"/>
                  <a:pt x="412322" y="1059121"/>
                  <a:pt x="412622" y="961354"/>
                </a:cubicBezTo>
                <a:lnTo>
                  <a:pt x="199115" y="846736"/>
                </a:lnTo>
                <a:lnTo>
                  <a:pt x="243308" y="681806"/>
                </a:lnTo>
                <a:lnTo>
                  <a:pt x="485519" y="689299"/>
                </a:lnTo>
                <a:cubicBezTo>
                  <a:pt x="534142" y="604480"/>
                  <a:pt x="604479" y="534142"/>
                  <a:pt x="689299" y="485519"/>
                </a:cubicBezTo>
                <a:lnTo>
                  <a:pt x="681807" y="243308"/>
                </a:lnTo>
                <a:lnTo>
                  <a:pt x="846737" y="199115"/>
                </a:lnTo>
                <a:lnTo>
                  <a:pt x="961353" y="412622"/>
                </a:lnTo>
                <a:cubicBezTo>
                  <a:pt x="1059120" y="412321"/>
                  <a:pt x="1155204" y="438067"/>
                  <a:pt x="1239723" y="487211"/>
                </a:cubicBez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664288" tIns="664288" rIns="664289" bIns="664289" numCol="1" spcCol="1270" anchor="ctr" anchorCtr="0">
            <a:noAutofit/>
          </a:bodyPr>
          <a:lstStyle/>
          <a:p>
            <a:pPr lvl="0" algn="ctr" defTabSz="889000" rtl="0">
              <a:lnSpc>
                <a:spcPct val="90000"/>
              </a:lnSpc>
              <a:spcBef>
                <a:spcPct val="0"/>
              </a:spcBef>
              <a:spcAft>
                <a:spcPct val="35000"/>
              </a:spcAft>
            </a:pPr>
            <a:r>
              <a:rPr lang="en-US" sz="2400" kern="1200" dirty="0" smtClean="0"/>
              <a:t>Patient</a:t>
            </a:r>
          </a:p>
          <a:p>
            <a:pPr lvl="0" algn="ctr" defTabSz="889000" rtl="0">
              <a:lnSpc>
                <a:spcPct val="90000"/>
              </a:lnSpc>
              <a:spcBef>
                <a:spcPct val="0"/>
              </a:spcBef>
              <a:spcAft>
                <a:spcPct val="35000"/>
              </a:spcAft>
            </a:pPr>
            <a:r>
              <a:rPr lang="en-US" sz="2400" kern="1200" dirty="0" smtClean="0"/>
              <a:t>style</a:t>
            </a:r>
            <a:endParaRPr lang="en-US" sz="2400" kern="1200" dirty="0"/>
          </a:p>
        </p:txBody>
      </p:sp>
    </p:spTree>
    <p:extLst>
      <p:ext uri="{BB962C8B-B14F-4D97-AF65-F5344CB8AC3E}">
        <p14:creationId xmlns:p14="http://schemas.microsoft.com/office/powerpoint/2010/main" val="6183581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chemeClr val="accent6"/>
                </a:solidFill>
              </a:rPr>
              <a:t>Key #2</a:t>
            </a:r>
            <a:r>
              <a:rPr lang="en-US" dirty="0" smtClean="0"/>
              <a:t/>
            </a:r>
            <a:br>
              <a:rPr lang="en-US" dirty="0" smtClean="0"/>
            </a:br>
            <a:r>
              <a:rPr lang="en-US" dirty="0" smtClean="0"/>
              <a:t>Not ready to change / engage?</a:t>
            </a:r>
            <a:endParaRPr lang="en-US" dirty="0"/>
          </a:p>
        </p:txBody>
      </p:sp>
      <p:sp>
        <p:nvSpPr>
          <p:cNvPr id="3" name="Content Placeholder 2"/>
          <p:cNvSpPr>
            <a:spLocks noGrp="1"/>
          </p:cNvSpPr>
          <p:nvPr>
            <p:ph idx="1"/>
          </p:nvPr>
        </p:nvSpPr>
        <p:spPr/>
        <p:txBody>
          <a:bodyPr/>
          <a:lstStyle/>
          <a:p>
            <a:endParaRPr lang="en-US"/>
          </a:p>
        </p:txBody>
      </p:sp>
      <p:sp>
        <p:nvSpPr>
          <p:cNvPr id="4" name="Rectangle 2"/>
          <p:cNvSpPr>
            <a:spLocks noChangeArrowheads="1"/>
          </p:cNvSpPr>
          <p:nvPr/>
        </p:nvSpPr>
        <p:spPr bwMode="auto">
          <a:xfrm>
            <a:off x="304800" y="4783667"/>
            <a:ext cx="8602133" cy="880533"/>
          </a:xfrm>
          <a:prstGeom prst="rect">
            <a:avLst/>
          </a:prstGeom>
          <a:solidFill>
            <a:srgbClr val="6633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44"/>
          </a:p>
        </p:txBody>
      </p:sp>
      <p:sp>
        <p:nvSpPr>
          <p:cNvPr id="5" name="Text Box 4"/>
          <p:cNvSpPr txBox="1">
            <a:spLocks noChangeArrowheads="1"/>
          </p:cNvSpPr>
          <p:nvPr/>
        </p:nvSpPr>
        <p:spPr bwMode="auto">
          <a:xfrm>
            <a:off x="381000" y="4038600"/>
            <a:ext cx="8382000"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US" altLang="en-US" sz="2133" b="1">
              <a:latin typeface="Times New Roman" panose="02020603050405020304" pitchFamily="18" charset="0"/>
            </a:endParaRPr>
          </a:p>
        </p:txBody>
      </p:sp>
      <p:sp>
        <p:nvSpPr>
          <p:cNvPr id="6" name="Text Box 5"/>
          <p:cNvSpPr txBox="1">
            <a:spLocks noChangeArrowheads="1"/>
          </p:cNvSpPr>
          <p:nvPr/>
        </p:nvSpPr>
        <p:spPr bwMode="auto">
          <a:xfrm>
            <a:off x="381000" y="4986867"/>
            <a:ext cx="8255000"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133" b="1" dirty="0">
                <a:solidFill>
                  <a:schemeClr val="tx2"/>
                </a:solidFill>
                <a:latin typeface="Times New Roman" panose="02020603050405020304" pitchFamily="18" charset="0"/>
              </a:rPr>
              <a:t>    </a:t>
            </a:r>
            <a:r>
              <a:rPr lang="en-US" altLang="en-US" sz="2133" b="1" dirty="0">
                <a:solidFill>
                  <a:schemeClr val="bg1"/>
                </a:solidFill>
                <a:latin typeface="Times New Roman" panose="02020603050405020304" pitchFamily="18" charset="0"/>
              </a:rPr>
              <a:t>Not Ready		</a:t>
            </a:r>
            <a:r>
              <a:rPr lang="en-US" altLang="en-US" sz="2133" b="1" dirty="0" smtClean="0">
                <a:solidFill>
                  <a:schemeClr val="bg1"/>
                </a:solidFill>
                <a:latin typeface="Times New Roman" panose="02020603050405020304" pitchFamily="18" charset="0"/>
              </a:rPr>
              <a:t>     On </a:t>
            </a:r>
            <a:r>
              <a:rPr lang="en-US" altLang="en-US" sz="2133" b="1" dirty="0">
                <a:solidFill>
                  <a:schemeClr val="bg1"/>
                </a:solidFill>
                <a:latin typeface="Times New Roman" panose="02020603050405020304" pitchFamily="18" charset="0"/>
              </a:rPr>
              <a:t>the Fence		      Ready</a:t>
            </a:r>
          </a:p>
        </p:txBody>
      </p:sp>
      <p:pic>
        <p:nvPicPr>
          <p:cNvPr id="7" name="Picture 6" descr="Not Read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945" y="1676400"/>
            <a:ext cx="2820811" cy="2768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Uns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7511" y="1676400"/>
            <a:ext cx="2906889" cy="2768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Read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4401" y="1667933"/>
            <a:ext cx="3035300" cy="2777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568417"/>
      </p:ext>
    </p:extLst>
  </p:cSld>
  <p:clrMapOvr>
    <a:masterClrMapping/>
  </p:clrMapOvr>
  <p:timing>
    <p:tnLst>
      <p:par>
        <p:cTn id="1" dur="indefinite" restart="never" nodeType="tmRoot"/>
      </p:par>
    </p:tnLst>
  </p:timing>
</p:sld>
</file>

<file path=ppt/theme/theme1.xml><?xml version="1.0" encoding="utf-8"?>
<a:theme xmlns:a="http://schemas.openxmlformats.org/drawingml/2006/main" name="AIMSPPTTemplate_2014Arial">
  <a:themeElements>
    <a:clrScheme name="AIMS Center">
      <a:dk1>
        <a:sysClr val="windowText" lastClr="000000"/>
      </a:dk1>
      <a:lt1>
        <a:sysClr val="window" lastClr="FFFFFF"/>
      </a:lt1>
      <a:dk2>
        <a:srgbClr val="1F497D"/>
      </a:dk2>
      <a:lt2>
        <a:srgbClr val="EEECE1"/>
      </a:lt2>
      <a:accent1>
        <a:srgbClr val="294A9C"/>
      </a:accent1>
      <a:accent2>
        <a:srgbClr val="609343"/>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AIMSPPTTemplate_2014</Template>
  <TotalTime>29385</TotalTime>
  <Words>2362</Words>
  <Application>Microsoft Office PowerPoint</Application>
  <PresentationFormat>On-screen Show (4:3)</PresentationFormat>
  <Paragraphs>239</Paragraphs>
  <Slides>21</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Garamond</vt:lpstr>
      <vt:lpstr>Times New Roman</vt:lpstr>
      <vt:lpstr>Wingdings</vt:lpstr>
      <vt:lpstr>AIMSPPTTemplate_2014Arial</vt:lpstr>
      <vt:lpstr>Learning Network 2.0 Webinar Series Patient Engagement </vt:lpstr>
      <vt:lpstr>Webinar/Group Case Call Series</vt:lpstr>
      <vt:lpstr>Why is engagement important in IMPACT?</vt:lpstr>
      <vt:lpstr>Psychotherapeutic Process</vt:lpstr>
      <vt:lpstr>What happens when you have a patient difficult to engage?</vt:lpstr>
      <vt:lpstr>Key #1   Quality of Alliance determines outcomes  (coaching, counseling, medicine, teaching, job training)</vt:lpstr>
      <vt:lpstr>3 Critical elements of Alliance: (all 3 must be agreed upon by pt &amp; prov)</vt:lpstr>
      <vt:lpstr>Reciprocal causality (everything effects everything)</vt:lpstr>
      <vt:lpstr>Key #2 Not ready to change / engage?</vt:lpstr>
      <vt:lpstr>What does your patient do? </vt:lpstr>
      <vt:lpstr>Assessing for readiness…</vt:lpstr>
      <vt:lpstr>Some Provider Potholes</vt:lpstr>
      <vt:lpstr>Rationale for Motivational Interviewing Style</vt:lpstr>
      <vt:lpstr>When to step up engagement</vt:lpstr>
      <vt:lpstr>Ambivalence Example</vt:lpstr>
      <vt:lpstr>Reflections: Examples</vt:lpstr>
      <vt:lpstr>Engagement Steps</vt:lpstr>
      <vt:lpstr>Questions?</vt:lpstr>
      <vt:lpstr>Selecting a case</vt:lpstr>
      <vt:lpstr>Case document</vt:lpstr>
      <vt:lpstr>Webinar and Case Calls Page: http://aims.uw.edu/nyscc/training/content/webinars-case-calls  </vt:lpstr>
    </vt:vector>
  </TitlesOfParts>
  <Company>UT Southwestern Medical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Injury Epidemiology</dc:title>
  <dc:creator>Craig A. Field</dc:creator>
  <cp:lastModifiedBy>Macon A. Heald</cp:lastModifiedBy>
  <cp:revision>368</cp:revision>
  <cp:lastPrinted>1601-01-01T00:00:00Z</cp:lastPrinted>
  <dcterms:created xsi:type="dcterms:W3CDTF">2002-07-19T19:04:32Z</dcterms:created>
  <dcterms:modified xsi:type="dcterms:W3CDTF">2017-04-07T16:10:53Z</dcterms:modified>
</cp:coreProperties>
</file>